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480175" cy="6858000"/>
  <p:notesSz cx="6858000" cy="9144000"/>
  <p:embeddedFontLst>
    <p:embeddedFont>
      <p:font typeface="Nunito" pitchFamily="2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eGPt89o+sZbjojfp3Ne0+jMZC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1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45603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8163" y="685800"/>
            <a:ext cx="324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875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8163" y="685800"/>
            <a:ext cx="3241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519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486014" y="1122363"/>
            <a:ext cx="550814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1"/>
              <a:buFont typeface="Calibri"/>
              <a:buNone/>
              <a:defRPr sz="42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810023" y="3602038"/>
            <a:ext cx="486013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lvl="1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2pPr>
            <a:lvl3pPr lvl="2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lvl="3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4pPr>
            <a:lvl5pPr lvl="4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5pPr>
            <a:lvl6pPr lvl="5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6pPr>
            <a:lvl7pPr lvl="6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7pPr>
            <a:lvl8pPr lvl="7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8pPr>
            <a:lvl9pPr lvl="8" algn="ctr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45513" y="365129"/>
            <a:ext cx="5589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1064420" y="1206719"/>
            <a:ext cx="4351338" cy="558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2430101" y="2572400"/>
            <a:ext cx="5811838" cy="13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-404976" y="1215613"/>
            <a:ext cx="5811838" cy="411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45513" y="365129"/>
            <a:ext cx="5589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45513" y="1825625"/>
            <a:ext cx="5589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42139" y="1709744"/>
            <a:ext cx="558915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1"/>
              <a:buFont typeface="Calibri"/>
              <a:buNone/>
              <a:defRPr sz="42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42139" y="4589469"/>
            <a:ext cx="558915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417"/>
              <a:buNone/>
              <a:defRPr sz="141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276"/>
              <a:buNone/>
              <a:defRPr sz="127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134"/>
              <a:buNone/>
              <a:defRPr sz="113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134"/>
              <a:buNone/>
              <a:defRPr sz="113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134"/>
              <a:buNone/>
              <a:defRPr sz="113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134"/>
              <a:buNone/>
              <a:defRPr sz="113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134"/>
              <a:buNone/>
              <a:defRPr sz="113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rgbClr val="888888"/>
              </a:buClr>
              <a:buSzPts val="1134"/>
              <a:buNone/>
              <a:defRPr sz="113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45513" y="365129"/>
            <a:ext cx="5589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45512" y="1825625"/>
            <a:ext cx="27540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280589" y="1825625"/>
            <a:ext cx="27540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46358" y="365129"/>
            <a:ext cx="5589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46358" y="1681163"/>
            <a:ext cx="27414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1pPr>
            <a:lvl2pPr marL="914400" lvl="1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2pPr>
            <a:lvl3pPr marL="1371600" lvl="2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 b="1"/>
            </a:lvl3pPr>
            <a:lvl4pPr marL="1828800" lvl="3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4pPr>
            <a:lvl5pPr marL="2286000" lvl="4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5pPr>
            <a:lvl6pPr marL="2743200" lvl="5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6pPr>
            <a:lvl7pPr marL="3200400" lvl="6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7pPr>
            <a:lvl8pPr marL="3657600" lvl="7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8pPr>
            <a:lvl9pPr marL="4114800" lvl="8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46358" y="2505075"/>
            <a:ext cx="27414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3280591" y="1681163"/>
            <a:ext cx="275491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1pPr>
            <a:lvl2pPr marL="914400" lvl="1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2pPr>
            <a:lvl3pPr marL="1371600" lvl="2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 b="1"/>
            </a:lvl3pPr>
            <a:lvl4pPr marL="1828800" lvl="3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4pPr>
            <a:lvl5pPr marL="2286000" lvl="4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5pPr>
            <a:lvl6pPr marL="2743200" lvl="5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6pPr>
            <a:lvl7pPr marL="3200400" lvl="6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7pPr>
            <a:lvl8pPr marL="3657600" lvl="7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8pPr>
            <a:lvl9pPr marL="4114800" lvl="8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3280591" y="2505075"/>
            <a:ext cx="275491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45513" y="365129"/>
            <a:ext cx="5589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46358" y="457200"/>
            <a:ext cx="2090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8"/>
              <a:buFont typeface="Calibri"/>
              <a:buNone/>
              <a:defRPr sz="226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2754920" y="987431"/>
            <a:ext cx="3280589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2618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2268"/>
              <a:buChar char="•"/>
              <a:defRPr sz="2268"/>
            </a:lvl1pPr>
            <a:lvl2pPr marL="914400" lvl="1" indent="-354583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2pPr>
            <a:lvl3pPr marL="1371600" lvl="2" indent="-336613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01"/>
              <a:buChar char="•"/>
              <a:defRPr sz="1701"/>
            </a:lvl3pPr>
            <a:lvl4pPr marL="1828800" lvl="3" indent="-318579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Char char="•"/>
              <a:defRPr sz="1417"/>
            </a:lvl4pPr>
            <a:lvl5pPr marL="2286000" lvl="4" indent="-318579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Char char="•"/>
              <a:defRPr sz="1417"/>
            </a:lvl5pPr>
            <a:lvl6pPr marL="2743200" lvl="5" indent="-318579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Char char="•"/>
              <a:defRPr sz="1417"/>
            </a:lvl6pPr>
            <a:lvl7pPr marL="3200400" lvl="6" indent="-318579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Char char="•"/>
              <a:defRPr sz="1417"/>
            </a:lvl7pPr>
            <a:lvl8pPr marL="3657600" lvl="7" indent="-318579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Char char="•"/>
              <a:defRPr sz="1417"/>
            </a:lvl8pPr>
            <a:lvl9pPr marL="4114800" lvl="8" indent="-318579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Char char="•"/>
              <a:defRPr sz="1417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46358" y="2057400"/>
            <a:ext cx="2090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1pPr>
            <a:lvl2pPr marL="914400" lvl="1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2pPr>
            <a:lvl3pPr marL="1371600" lvl="2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3pPr>
            <a:lvl4pPr marL="1828800" lvl="3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4pPr>
            <a:lvl5pPr marL="2286000" lvl="4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5pPr>
            <a:lvl6pPr marL="2743200" lvl="5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6pPr>
            <a:lvl7pPr marL="3200400" lvl="6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7pPr>
            <a:lvl8pPr marL="3657600" lvl="7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8pPr>
            <a:lvl9pPr marL="4114800" lvl="8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46358" y="457200"/>
            <a:ext cx="2090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8"/>
              <a:buFont typeface="Calibri"/>
              <a:buNone/>
              <a:defRPr sz="226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2754920" y="987431"/>
            <a:ext cx="3280589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46358" y="2057400"/>
            <a:ext cx="2090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134"/>
              <a:buNone/>
              <a:defRPr sz="1134"/>
            </a:lvl1pPr>
            <a:lvl2pPr marL="914400" lvl="1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2pPr>
            <a:lvl3pPr marL="1371600" lvl="2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3pPr>
            <a:lvl4pPr marL="1828800" lvl="3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4pPr>
            <a:lvl5pPr marL="2286000" lvl="4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5pPr>
            <a:lvl6pPr marL="2743200" lvl="5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6pPr>
            <a:lvl7pPr marL="3200400" lvl="6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7pPr>
            <a:lvl8pPr marL="3657600" lvl="7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8pPr>
            <a:lvl9pPr marL="4114800" lvl="8" indent="-228600" algn="l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709"/>
              <a:buNone/>
              <a:defRPr sz="709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45513" y="365129"/>
            <a:ext cx="55891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Calibri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45513" y="1825625"/>
            <a:ext cx="5589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584" algn="l" rtl="0">
              <a:lnSpc>
                <a:spcPct val="90000"/>
              </a:lnSpc>
              <a:spcBef>
                <a:spcPts val="709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613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8579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Char char="•"/>
              <a:defRPr sz="1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9625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Font typeface="Arial"/>
              <a:buChar char="•"/>
              <a:defRPr sz="1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9626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Font typeface="Arial"/>
              <a:buChar char="•"/>
              <a:defRPr sz="1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9626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Font typeface="Arial"/>
              <a:buChar char="•"/>
              <a:defRPr sz="1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9626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Font typeface="Arial"/>
              <a:buChar char="•"/>
              <a:defRPr sz="1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9626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Font typeface="Arial"/>
              <a:buChar char="•"/>
              <a:defRPr sz="1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9626" algn="l" rtl="0">
              <a:lnSpc>
                <a:spcPct val="9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276"/>
              <a:buFont typeface="Arial"/>
              <a:buChar char="•"/>
              <a:defRPr sz="12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45514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2146559" y="6356356"/>
            <a:ext cx="2187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4576626" y="6356356"/>
            <a:ext cx="14580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9DB6D5D9-4AA7-B6A6-895D-621E1D279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44" y="0"/>
            <a:ext cx="5878286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8BD36E-9E8D-BB0D-0F5C-A6E5686EB63F}"/>
              </a:ext>
            </a:extLst>
          </p:cNvPr>
          <p:cNvSpPr txBox="1"/>
          <p:nvPr/>
        </p:nvSpPr>
        <p:spPr>
          <a:xfrm>
            <a:off x="5297863" y="6127422"/>
            <a:ext cx="1027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F-DE-017      V3</a:t>
            </a:r>
            <a:endParaRPr lang="es-CO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649300" y="5972550"/>
            <a:ext cx="11667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F-DE-017</a:t>
            </a:r>
            <a:endParaRPr sz="1100" u="sng" dirty="0">
              <a:solidFill>
                <a:srgbClr val="0018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A84ACFAA-EE39-DF9E-D059-758FC06EB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44" y="0"/>
            <a:ext cx="5878286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9AEDEE-DEDC-DDE1-DC52-9CE0EF912189}"/>
              </a:ext>
            </a:extLst>
          </p:cNvPr>
          <p:cNvSpPr txBox="1"/>
          <p:nvPr/>
        </p:nvSpPr>
        <p:spPr>
          <a:xfrm>
            <a:off x="414779" y="6269197"/>
            <a:ext cx="149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F-DE-017   V3</a:t>
            </a:r>
            <a:endParaRPr lang="es-CO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</Words>
  <Application>Microsoft Office PowerPoint</Application>
  <PresentationFormat>Personalizado</PresentationFormat>
  <Paragraphs>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Nunito</vt:lpstr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Katherine Torres Rojas</dc:creator>
  <cp:lastModifiedBy>Linda Marcela Lugo Mondragón</cp:lastModifiedBy>
  <cp:revision>4</cp:revision>
  <dcterms:created xsi:type="dcterms:W3CDTF">2019-01-11T14:06:17Z</dcterms:created>
  <dcterms:modified xsi:type="dcterms:W3CDTF">2024-08-26T19:15:27Z</dcterms:modified>
</cp:coreProperties>
</file>