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480175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Nunito" panose="020B0604020202020204" charset="0"/>
      <p:regular r:id="rId9"/>
      <p:bold r:id="rId10"/>
      <p:italic r:id="rId11"/>
      <p:boldItalic r:id="rId12"/>
    </p:embeddedFont>
    <p:embeddedFont>
      <p:font typeface="Nunito Black" panose="020B0604020202020204" charset="0"/>
      <p:bold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eGPt89o+sZbjojfp3Ne0+jMZC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20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45603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8163" y="685800"/>
            <a:ext cx="324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875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8163" y="685800"/>
            <a:ext cx="324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519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486014" y="1122363"/>
            <a:ext cx="550814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1"/>
              <a:buFont typeface="Calibri"/>
              <a:buNone/>
              <a:defRPr sz="42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810023" y="3602038"/>
            <a:ext cx="486013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lvl="1" algn="ctr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2pPr>
            <a:lvl3pPr lvl="2" algn="ctr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lvl="3" algn="ctr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4pPr>
            <a:lvl5pPr lvl="4" algn="ctr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5pPr>
            <a:lvl6pPr lvl="5" algn="ctr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6pPr>
            <a:lvl7pPr lvl="6" algn="ctr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7pPr>
            <a:lvl8pPr lvl="7" algn="ctr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8pPr>
            <a:lvl9pPr lvl="8" algn="ctr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45513" y="365129"/>
            <a:ext cx="5589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1064420" y="1206719"/>
            <a:ext cx="4351338" cy="558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2430101" y="2572400"/>
            <a:ext cx="5811838" cy="13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-404976" y="1215613"/>
            <a:ext cx="5811838" cy="411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45513" y="365129"/>
            <a:ext cx="5589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45513" y="1825625"/>
            <a:ext cx="5589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42139" y="1709744"/>
            <a:ext cx="558915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1"/>
              <a:buFont typeface="Calibri"/>
              <a:buNone/>
              <a:defRPr sz="42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42139" y="4589469"/>
            <a:ext cx="558915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417"/>
              <a:buNone/>
              <a:defRPr sz="141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276"/>
              <a:buNone/>
              <a:defRPr sz="127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134"/>
              <a:buNone/>
              <a:defRPr sz="113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134"/>
              <a:buNone/>
              <a:defRPr sz="113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134"/>
              <a:buNone/>
              <a:defRPr sz="113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134"/>
              <a:buNone/>
              <a:defRPr sz="113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134"/>
              <a:buNone/>
              <a:defRPr sz="113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134"/>
              <a:buNone/>
              <a:defRPr sz="113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45513" y="365129"/>
            <a:ext cx="5589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45512" y="1825625"/>
            <a:ext cx="27540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3280589" y="1825625"/>
            <a:ext cx="27540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46358" y="365129"/>
            <a:ext cx="5589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46358" y="1681163"/>
            <a:ext cx="27414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1pPr>
            <a:lvl2pPr marL="914400" lvl="1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2pPr>
            <a:lvl3pPr marL="1371600" lvl="2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 b="1"/>
            </a:lvl3pPr>
            <a:lvl4pPr marL="1828800" lvl="3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4pPr>
            <a:lvl5pPr marL="2286000" lvl="4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5pPr>
            <a:lvl6pPr marL="2743200" lvl="5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6pPr>
            <a:lvl7pPr marL="3200400" lvl="6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7pPr>
            <a:lvl8pPr marL="3657600" lvl="7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8pPr>
            <a:lvl9pPr marL="4114800" lvl="8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46358" y="2505075"/>
            <a:ext cx="27414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3280591" y="1681163"/>
            <a:ext cx="275491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1pPr>
            <a:lvl2pPr marL="914400" lvl="1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2pPr>
            <a:lvl3pPr marL="1371600" lvl="2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 b="1"/>
            </a:lvl3pPr>
            <a:lvl4pPr marL="1828800" lvl="3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4pPr>
            <a:lvl5pPr marL="2286000" lvl="4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5pPr>
            <a:lvl6pPr marL="2743200" lvl="5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6pPr>
            <a:lvl7pPr marL="3200400" lvl="6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7pPr>
            <a:lvl8pPr marL="3657600" lvl="7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8pPr>
            <a:lvl9pPr marL="4114800" lvl="8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3280591" y="2505075"/>
            <a:ext cx="275491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45513" y="365129"/>
            <a:ext cx="5589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46358" y="457200"/>
            <a:ext cx="2090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8"/>
              <a:buFont typeface="Calibri"/>
              <a:buNone/>
              <a:defRPr sz="226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2754920" y="987431"/>
            <a:ext cx="3280589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2618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268"/>
              <a:buChar char="•"/>
              <a:defRPr sz="2268"/>
            </a:lvl1pPr>
            <a:lvl2pPr marL="914400" lvl="1" indent="-354583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2pPr>
            <a:lvl3pPr marL="1371600" lvl="2" indent="-336613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701"/>
              <a:buChar char="•"/>
              <a:defRPr sz="1701"/>
            </a:lvl3pPr>
            <a:lvl4pPr marL="1828800" lvl="3" indent="-318579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Char char="•"/>
              <a:defRPr sz="1417"/>
            </a:lvl4pPr>
            <a:lvl5pPr marL="2286000" lvl="4" indent="-318579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Char char="•"/>
              <a:defRPr sz="1417"/>
            </a:lvl5pPr>
            <a:lvl6pPr marL="2743200" lvl="5" indent="-318579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Char char="•"/>
              <a:defRPr sz="1417"/>
            </a:lvl6pPr>
            <a:lvl7pPr marL="3200400" lvl="6" indent="-318579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Char char="•"/>
              <a:defRPr sz="1417"/>
            </a:lvl7pPr>
            <a:lvl8pPr marL="3657600" lvl="7" indent="-318579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Char char="•"/>
              <a:defRPr sz="1417"/>
            </a:lvl8pPr>
            <a:lvl9pPr marL="4114800" lvl="8" indent="-318579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Char char="•"/>
              <a:defRPr sz="1417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46358" y="2057400"/>
            <a:ext cx="2090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1pPr>
            <a:lvl2pPr marL="914400" lvl="1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2pPr>
            <a:lvl3pPr marL="1371600" lvl="2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3pPr>
            <a:lvl4pPr marL="1828800" lvl="3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4pPr>
            <a:lvl5pPr marL="2286000" lvl="4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5pPr>
            <a:lvl6pPr marL="2743200" lvl="5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6pPr>
            <a:lvl7pPr marL="3200400" lvl="6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7pPr>
            <a:lvl8pPr marL="3657600" lvl="7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8pPr>
            <a:lvl9pPr marL="4114800" lvl="8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446358" y="457200"/>
            <a:ext cx="2090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8"/>
              <a:buFont typeface="Calibri"/>
              <a:buNone/>
              <a:defRPr sz="226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2754920" y="987431"/>
            <a:ext cx="3280589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446358" y="2057400"/>
            <a:ext cx="2090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1pPr>
            <a:lvl2pPr marL="914400" lvl="1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2pPr>
            <a:lvl3pPr marL="1371600" lvl="2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3pPr>
            <a:lvl4pPr marL="1828800" lvl="3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4pPr>
            <a:lvl5pPr marL="2286000" lvl="4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5pPr>
            <a:lvl6pPr marL="2743200" lvl="5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6pPr>
            <a:lvl7pPr marL="3200400" lvl="6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7pPr>
            <a:lvl8pPr marL="3657600" lvl="7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8pPr>
            <a:lvl9pPr marL="4114800" lvl="8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45513" y="365129"/>
            <a:ext cx="5589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Calibri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45513" y="1825625"/>
            <a:ext cx="5589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584" algn="l" rtl="0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613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8579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Char char="•"/>
              <a:defRPr sz="1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9625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Font typeface="Arial"/>
              <a:buChar char="•"/>
              <a:defRPr sz="1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9626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Font typeface="Arial"/>
              <a:buChar char="•"/>
              <a:defRPr sz="1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9626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Font typeface="Arial"/>
              <a:buChar char="•"/>
              <a:defRPr sz="1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9626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Font typeface="Arial"/>
              <a:buChar char="•"/>
              <a:defRPr sz="1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9626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Font typeface="Arial"/>
              <a:buChar char="•"/>
              <a:defRPr sz="1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9626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Font typeface="Arial"/>
              <a:buChar char="•"/>
              <a:defRPr sz="1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9009" t="17085" r="24191" b="14110"/>
          <a:stretch/>
        </p:blipFill>
        <p:spPr>
          <a:xfrm>
            <a:off x="484097" y="179293"/>
            <a:ext cx="5432610" cy="6589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325" y="178923"/>
            <a:ext cx="5571549" cy="650015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2284125" y="3630550"/>
            <a:ext cx="2421300" cy="195900"/>
          </a:xfrm>
          <a:prstGeom prst="roundRect">
            <a:avLst>
              <a:gd name="adj" fmla="val 50000"/>
            </a:avLst>
          </a:prstGeom>
          <a:solidFill>
            <a:srgbClr val="FAD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832750" y="2650825"/>
            <a:ext cx="48147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rgbClr val="FADB4A"/>
                </a:solidFill>
                <a:latin typeface="Nunito Black"/>
                <a:ea typeface="Nunito Black"/>
                <a:cs typeface="Nunito Black"/>
                <a:sym typeface="Nunito Black"/>
              </a:rPr>
              <a:t>Proceso:</a:t>
            </a:r>
            <a:r>
              <a:rPr lang="es-CO">
                <a:solidFill>
                  <a:srgbClr val="FADB4A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O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Nombre del proceso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rgbClr val="FADB4A"/>
                </a:solidFill>
                <a:latin typeface="Nunito Black"/>
                <a:ea typeface="Nunito Black"/>
                <a:cs typeface="Nunito Black"/>
                <a:sym typeface="Nunito Black"/>
              </a:rPr>
              <a:t>Tipo de novedad:</a:t>
            </a:r>
            <a:r>
              <a:rPr lang="es-CO">
                <a:solidFill>
                  <a:srgbClr val="FADB4A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O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(Creación, Actualización, Modificación)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Código y nombre del o los documentos</a:t>
            </a:r>
            <a:endParaRPr u="sng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DB4A"/>
              </a:solidFill>
              <a:latin typeface="Nunito Black"/>
              <a:ea typeface="Nunito Black"/>
              <a:cs typeface="Nunito Black"/>
              <a:sym typeface="Nuni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>
                <a:solidFill>
                  <a:srgbClr val="FADB4A"/>
                </a:solidFill>
                <a:latin typeface="Nunito Black"/>
                <a:ea typeface="Nunito Black"/>
                <a:cs typeface="Nunito Black"/>
                <a:sym typeface="Nunito Black"/>
              </a:rPr>
              <a:t>Consúltalo en:</a:t>
            </a:r>
            <a:r>
              <a:rPr lang="es-CO">
                <a:solidFill>
                  <a:srgbClr val="FADB4A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r>
              <a:rPr lang="es-CO">
                <a:solidFill>
                  <a:srgbClr val="00188B"/>
                </a:solidFill>
                <a:latin typeface="Nunito"/>
                <a:ea typeface="Nunito"/>
                <a:cs typeface="Nunito"/>
                <a:sym typeface="Nunito"/>
              </a:rPr>
              <a:t>www.sígueme.gov.co/UPME…</a:t>
            </a:r>
            <a:endParaRPr u="sng">
              <a:solidFill>
                <a:srgbClr val="0018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649300" y="5972550"/>
            <a:ext cx="11667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F-DE-017</a:t>
            </a:r>
            <a:endParaRPr sz="1100" u="sng" dirty="0">
              <a:solidFill>
                <a:srgbClr val="0018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</Words>
  <Application>Microsoft Office PowerPoint</Application>
  <PresentationFormat>Personalizado</PresentationFormat>
  <Paragraphs>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Calibri</vt:lpstr>
      <vt:lpstr>Nunito</vt:lpstr>
      <vt:lpstr>Nunito Black</vt:lpstr>
      <vt:lpstr>Arial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Katherine Torres Rojas</dc:creator>
  <cp:lastModifiedBy>Linda Marcela Lugo Mondragon</cp:lastModifiedBy>
  <cp:revision>2</cp:revision>
  <dcterms:created xsi:type="dcterms:W3CDTF">2019-01-11T14:06:17Z</dcterms:created>
  <dcterms:modified xsi:type="dcterms:W3CDTF">2023-11-08T20:46:39Z</dcterms:modified>
</cp:coreProperties>
</file>