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Montserra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oboto-italic.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3.xml"/><Relationship Id="rId25" Type="http://schemas.openxmlformats.org/officeDocument/2006/relationships/font" Target="fonts/Roboto-bold.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Montserrat-bold.fntdata"/><Relationship Id="rId16" Type="http://schemas.openxmlformats.org/officeDocument/2006/relationships/slide" Target="slides/slide11.xml"/><Relationship Id="rId24" Type="http://schemas.openxmlformats.org/officeDocument/2006/relationships/font" Target="fonts/Roboto-regular.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font" Target="fonts/Montserrat-regular.fntdata"/><Relationship Id="rId5" Type="http://schemas.openxmlformats.org/officeDocument/2006/relationships/notesMaster" Target="notesMasters/notesMaster1.xml"/><Relationship Id="rId15" Type="http://schemas.openxmlformats.org/officeDocument/2006/relationships/slide" Target="slides/slide10.xml"/><Relationship Id="rId31" Type="http://schemas.openxmlformats.org/officeDocument/2006/relationships/font" Target="fonts/Montserrat-bold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Roboto-boldItalic.fntdata"/><Relationship Id="rId30" Type="http://schemas.openxmlformats.org/officeDocument/2006/relationships/font" Target="fonts/Montserrat-italic.fntdata"/><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4f9a6409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4f9a6409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e27953359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e27953359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e27953359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e27953359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e27953359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e27953359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e27953359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e27953359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e27953359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e27953359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e27953359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e27953359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e279533596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e279533596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e279533596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e279533596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4f9a6409c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4f9a6409c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e2795335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e2795335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e27953359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e27953359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e27953359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e27953359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e27953359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e27953359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e27953359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e27953359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e27953359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e27953359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e27953359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e27953359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2.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2.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2.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1452" y="-76200"/>
            <a:ext cx="9235451" cy="57721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2" title="Chart"/>
          <p:cNvPicPr preferRelativeResize="0"/>
          <p:nvPr/>
        </p:nvPicPr>
        <p:blipFill>
          <a:blip r:embed="rId3">
            <a:alphaModFix/>
          </a:blip>
          <a:stretch>
            <a:fillRect/>
          </a:stretch>
        </p:blipFill>
        <p:spPr>
          <a:xfrm>
            <a:off x="1102988" y="426737"/>
            <a:ext cx="6938025" cy="4290025"/>
          </a:xfrm>
          <a:prstGeom prst="rect">
            <a:avLst/>
          </a:prstGeom>
          <a:noFill/>
          <a:ln>
            <a:noFill/>
          </a:ln>
        </p:spPr>
      </p:pic>
      <p:sp>
        <p:nvSpPr>
          <p:cNvPr id="126" name="Google Shape;126;p22"/>
          <p:cNvSpPr txBox="1"/>
          <p:nvPr/>
        </p:nvSpPr>
        <p:spPr>
          <a:xfrm>
            <a:off x="1367400" y="4640550"/>
            <a:ext cx="6409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700">
                <a:solidFill>
                  <a:srgbClr val="BFCC04"/>
                </a:solidFill>
                <a:latin typeface="Montserrat"/>
                <a:ea typeface="Montserrat"/>
                <a:cs typeface="Montserrat"/>
                <a:sym typeface="Montserrat"/>
              </a:rPr>
              <a:t>*</a:t>
            </a:r>
            <a:r>
              <a:rPr lang="es" sz="900">
                <a:latin typeface="Montserrat"/>
                <a:ea typeface="Montserrat"/>
                <a:cs typeface="Montserrat"/>
                <a:sym typeface="Montserrat"/>
              </a:rPr>
              <a:t>Introducir referencias si es el caso.</a:t>
            </a:r>
            <a:endParaRPr sz="900">
              <a:latin typeface="Montserrat"/>
              <a:ea typeface="Montserrat"/>
              <a:cs typeface="Montserrat"/>
              <a:sym typeface="Montserrat"/>
            </a:endParaRPr>
          </a:p>
        </p:txBody>
      </p:sp>
      <p:pic>
        <p:nvPicPr>
          <p:cNvPr id="127" name="Google Shape;127;p22"/>
          <p:cNvPicPr preferRelativeResize="0"/>
          <p:nvPr/>
        </p:nvPicPr>
        <p:blipFill>
          <a:blip r:embed="rId4">
            <a:alphaModFix/>
          </a:blip>
          <a:stretch>
            <a:fillRect/>
          </a:stretch>
        </p:blipFill>
        <p:spPr>
          <a:xfrm>
            <a:off x="7934350" y="0"/>
            <a:ext cx="1216000" cy="683400"/>
          </a:xfrm>
          <a:prstGeom prst="rect">
            <a:avLst/>
          </a:prstGeom>
          <a:noFill/>
          <a:ln>
            <a:noFill/>
          </a:ln>
        </p:spPr>
      </p:pic>
      <p:pic>
        <p:nvPicPr>
          <p:cNvPr id="128" name="Google Shape;128;p22"/>
          <p:cNvPicPr preferRelativeResize="0"/>
          <p:nvPr/>
        </p:nvPicPr>
        <p:blipFill>
          <a:blip r:embed="rId5">
            <a:alphaModFix/>
          </a:blip>
          <a:stretch>
            <a:fillRect/>
          </a:stretch>
        </p:blipFill>
        <p:spPr>
          <a:xfrm>
            <a:off x="187450" y="171576"/>
            <a:ext cx="963098" cy="335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nvSpPr>
        <p:spPr>
          <a:xfrm>
            <a:off x="602975" y="1740600"/>
            <a:ext cx="7180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1D335D"/>
                </a:solidFill>
                <a:latin typeface="Montserrat"/>
                <a:ea typeface="Montserrat"/>
                <a:cs typeface="Montserrat"/>
                <a:sym typeface="Montserrat"/>
              </a:rPr>
              <a:t>Subtítulo</a:t>
            </a:r>
            <a:r>
              <a:rPr b="1" lang="es" sz="4800">
                <a:latin typeface="Montserrat"/>
                <a:ea typeface="Montserrat"/>
                <a:cs typeface="Montserrat"/>
                <a:sym typeface="Montserrat"/>
              </a:rPr>
              <a:t> </a:t>
            </a:r>
            <a:r>
              <a:rPr b="1" lang="es" sz="4800">
                <a:solidFill>
                  <a:srgbClr val="BFCC04"/>
                </a:solidFill>
                <a:latin typeface="Montserrat"/>
                <a:ea typeface="Montserrat"/>
                <a:cs typeface="Montserrat"/>
                <a:sym typeface="Montserrat"/>
              </a:rPr>
              <a:t>Tercer</a:t>
            </a:r>
            <a:r>
              <a:rPr b="1" lang="es" sz="4800">
                <a:solidFill>
                  <a:srgbClr val="BFCC04"/>
                </a:solidFill>
                <a:latin typeface="Montserrat"/>
                <a:ea typeface="Montserrat"/>
                <a:cs typeface="Montserrat"/>
                <a:sym typeface="Montserrat"/>
              </a:rPr>
              <a:t> punto de la Agenda.</a:t>
            </a:r>
            <a:endParaRPr b="1" sz="4800">
              <a:solidFill>
                <a:srgbClr val="BFCC04"/>
              </a:solidFill>
              <a:latin typeface="Montserrat"/>
              <a:ea typeface="Montserrat"/>
              <a:cs typeface="Montserrat"/>
              <a:sym typeface="Montserrat"/>
            </a:endParaRPr>
          </a:p>
        </p:txBody>
      </p:sp>
      <p:pic>
        <p:nvPicPr>
          <p:cNvPr id="134" name="Google Shape;134;p23"/>
          <p:cNvPicPr preferRelativeResize="0"/>
          <p:nvPr/>
        </p:nvPicPr>
        <p:blipFill>
          <a:blip r:embed="rId3">
            <a:alphaModFix/>
          </a:blip>
          <a:stretch>
            <a:fillRect/>
          </a:stretch>
        </p:blipFill>
        <p:spPr>
          <a:xfrm>
            <a:off x="7934350" y="0"/>
            <a:ext cx="1216000" cy="683400"/>
          </a:xfrm>
          <a:prstGeom prst="rect">
            <a:avLst/>
          </a:prstGeom>
          <a:noFill/>
          <a:ln>
            <a:noFill/>
          </a:ln>
        </p:spPr>
      </p:pic>
      <p:pic>
        <p:nvPicPr>
          <p:cNvPr id="135" name="Google Shape;135;p23"/>
          <p:cNvPicPr preferRelativeResize="0"/>
          <p:nvPr/>
        </p:nvPicPr>
        <p:blipFill>
          <a:blip r:embed="rId4">
            <a:alphaModFix/>
          </a:blip>
          <a:stretch>
            <a:fillRect/>
          </a:stretch>
        </p:blipFill>
        <p:spPr>
          <a:xfrm>
            <a:off x="187450" y="171576"/>
            <a:ext cx="963098" cy="335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nvSpPr>
        <p:spPr>
          <a:xfrm>
            <a:off x="4909525" y="1218500"/>
            <a:ext cx="3964500" cy="341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a:solidFill>
                  <a:srgbClr val="1D335D"/>
                </a:solidFill>
                <a:latin typeface="Montserrat"/>
                <a:ea typeface="Montserrat"/>
                <a:cs typeface="Montserrat"/>
                <a:sym typeface="Montserrat"/>
              </a:rPr>
              <a:t>Caja de texto libre. </a:t>
            </a:r>
            <a:r>
              <a:rPr b="1" lang="es">
                <a:solidFill>
                  <a:srgbClr val="1D335D"/>
                </a:solidFill>
                <a:latin typeface="Montserrat"/>
                <a:ea typeface="Montserrat"/>
                <a:cs typeface="Montserrat"/>
                <a:sym typeface="Montserrat"/>
              </a:rPr>
              <a:t>No</a:t>
            </a:r>
            <a:r>
              <a:rPr lang="es">
                <a:solidFill>
                  <a:srgbClr val="1D335D"/>
                </a:solidFill>
                <a:latin typeface="Montserrat"/>
                <a:ea typeface="Montserrat"/>
                <a:cs typeface="Montserrat"/>
                <a:sym typeface="Montserrat"/>
              </a:rPr>
              <a:t> inserte más cajas de texto, si es necesario, duplicar la diapositiva para agregar más texto. </a:t>
            </a:r>
            <a:r>
              <a:rPr b="1" lang="es">
                <a:solidFill>
                  <a:srgbClr val="1D335D"/>
                </a:solidFill>
                <a:latin typeface="Montserrat"/>
                <a:ea typeface="Montserrat"/>
                <a:cs typeface="Montserrat"/>
                <a:sym typeface="Montserrat"/>
              </a:rPr>
              <a:t>Muestra de texto</a:t>
            </a:r>
            <a:r>
              <a:rPr lang="es">
                <a:solidFill>
                  <a:srgbClr val="1D335D"/>
                </a:solidFill>
                <a:latin typeface="Montserrat"/>
                <a:ea typeface="Montserrat"/>
                <a:cs typeface="Montserrat"/>
                <a:sym typeface="Montserrat"/>
              </a:rPr>
              <a:t>: </a:t>
            </a:r>
            <a:r>
              <a:rPr lang="es">
                <a:solidFill>
                  <a:srgbClr val="1D335D"/>
                </a:solidFill>
                <a:highlight>
                  <a:srgbClr val="FFFFFF"/>
                </a:highlight>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solidFill>
                <a:srgbClr val="1D335D"/>
              </a:solidFill>
              <a:latin typeface="Montserrat"/>
              <a:ea typeface="Montserrat"/>
              <a:cs typeface="Montserrat"/>
              <a:sym typeface="Montserrat"/>
            </a:endParaRPr>
          </a:p>
        </p:txBody>
      </p:sp>
      <p:sp>
        <p:nvSpPr>
          <p:cNvPr id="141" name="Google Shape;141;p24"/>
          <p:cNvSpPr txBox="1"/>
          <p:nvPr/>
        </p:nvSpPr>
        <p:spPr>
          <a:xfrm>
            <a:off x="389450" y="599850"/>
            <a:ext cx="7180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300">
                <a:solidFill>
                  <a:srgbClr val="1D335D"/>
                </a:solidFill>
                <a:latin typeface="Montserrat"/>
                <a:ea typeface="Montserrat"/>
                <a:cs typeface="Montserrat"/>
                <a:sym typeface="Montserrat"/>
              </a:rPr>
              <a:t>Subtítulo</a:t>
            </a:r>
            <a:r>
              <a:rPr b="1" lang="es" sz="2300">
                <a:latin typeface="Montserrat"/>
                <a:ea typeface="Montserrat"/>
                <a:cs typeface="Montserrat"/>
                <a:sym typeface="Montserrat"/>
              </a:rPr>
              <a:t> </a:t>
            </a:r>
            <a:r>
              <a:rPr b="1" lang="es" sz="2300">
                <a:solidFill>
                  <a:srgbClr val="BFCC04"/>
                </a:solidFill>
                <a:latin typeface="Montserrat"/>
                <a:ea typeface="Montserrat"/>
                <a:cs typeface="Montserrat"/>
                <a:sym typeface="Montserrat"/>
              </a:rPr>
              <a:t>Tercer</a:t>
            </a:r>
            <a:r>
              <a:rPr b="1" lang="es" sz="2300">
                <a:solidFill>
                  <a:srgbClr val="BFCC04"/>
                </a:solidFill>
                <a:latin typeface="Montserrat"/>
                <a:ea typeface="Montserrat"/>
                <a:cs typeface="Montserrat"/>
                <a:sym typeface="Montserrat"/>
              </a:rPr>
              <a:t> punto de la Agenda.</a:t>
            </a:r>
            <a:endParaRPr b="1" sz="2300">
              <a:solidFill>
                <a:srgbClr val="BFCC04"/>
              </a:solidFill>
              <a:latin typeface="Montserrat"/>
              <a:ea typeface="Montserrat"/>
              <a:cs typeface="Montserrat"/>
              <a:sym typeface="Montserrat"/>
            </a:endParaRPr>
          </a:p>
        </p:txBody>
      </p:sp>
      <p:pic>
        <p:nvPicPr>
          <p:cNvPr id="142" name="Google Shape;142;p24"/>
          <p:cNvPicPr preferRelativeResize="0"/>
          <p:nvPr/>
        </p:nvPicPr>
        <p:blipFill>
          <a:blip r:embed="rId3">
            <a:alphaModFix/>
          </a:blip>
          <a:stretch>
            <a:fillRect/>
          </a:stretch>
        </p:blipFill>
        <p:spPr>
          <a:xfrm>
            <a:off x="516225" y="1474375"/>
            <a:ext cx="4162053" cy="2778089"/>
          </a:xfrm>
          <a:prstGeom prst="rect">
            <a:avLst/>
          </a:prstGeom>
          <a:noFill/>
          <a:ln>
            <a:noFill/>
          </a:ln>
        </p:spPr>
      </p:pic>
      <p:sp>
        <p:nvSpPr>
          <p:cNvPr id="143" name="Google Shape;143;p24"/>
          <p:cNvSpPr txBox="1"/>
          <p:nvPr/>
        </p:nvSpPr>
        <p:spPr>
          <a:xfrm>
            <a:off x="1393400" y="4312400"/>
            <a:ext cx="3489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Espacio para imagen o gráfica. Poner referencia si es el caso.</a:t>
            </a:r>
            <a:endParaRPr sz="900"/>
          </a:p>
        </p:txBody>
      </p:sp>
      <p:pic>
        <p:nvPicPr>
          <p:cNvPr id="144" name="Google Shape;144;p24"/>
          <p:cNvPicPr preferRelativeResize="0"/>
          <p:nvPr/>
        </p:nvPicPr>
        <p:blipFill>
          <a:blip r:embed="rId4">
            <a:alphaModFix/>
          </a:blip>
          <a:stretch>
            <a:fillRect/>
          </a:stretch>
        </p:blipFill>
        <p:spPr>
          <a:xfrm>
            <a:off x="7934350" y="0"/>
            <a:ext cx="1216000" cy="683400"/>
          </a:xfrm>
          <a:prstGeom prst="rect">
            <a:avLst/>
          </a:prstGeom>
          <a:noFill/>
          <a:ln>
            <a:noFill/>
          </a:ln>
        </p:spPr>
      </p:pic>
      <p:pic>
        <p:nvPicPr>
          <p:cNvPr id="145" name="Google Shape;145;p24"/>
          <p:cNvPicPr preferRelativeResize="0"/>
          <p:nvPr/>
        </p:nvPicPr>
        <p:blipFill>
          <a:blip r:embed="rId5">
            <a:alphaModFix/>
          </a:blip>
          <a:stretch>
            <a:fillRect/>
          </a:stretch>
        </p:blipFill>
        <p:spPr>
          <a:xfrm>
            <a:off x="187450" y="171576"/>
            <a:ext cx="963098" cy="335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5" title="Chart"/>
          <p:cNvPicPr preferRelativeResize="0"/>
          <p:nvPr/>
        </p:nvPicPr>
        <p:blipFill>
          <a:blip r:embed="rId3">
            <a:alphaModFix/>
          </a:blip>
          <a:stretch>
            <a:fillRect/>
          </a:stretch>
        </p:blipFill>
        <p:spPr>
          <a:xfrm>
            <a:off x="1189288" y="480100"/>
            <a:ext cx="6765426" cy="4183300"/>
          </a:xfrm>
          <a:prstGeom prst="rect">
            <a:avLst/>
          </a:prstGeom>
          <a:noFill/>
          <a:ln>
            <a:noFill/>
          </a:ln>
        </p:spPr>
      </p:pic>
      <p:sp>
        <p:nvSpPr>
          <p:cNvPr id="151" name="Google Shape;151;p25"/>
          <p:cNvSpPr txBox="1"/>
          <p:nvPr/>
        </p:nvSpPr>
        <p:spPr>
          <a:xfrm>
            <a:off x="1545525" y="4640550"/>
            <a:ext cx="6409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700">
                <a:solidFill>
                  <a:srgbClr val="BFCC04"/>
                </a:solidFill>
                <a:latin typeface="Montserrat"/>
                <a:ea typeface="Montserrat"/>
                <a:cs typeface="Montserrat"/>
                <a:sym typeface="Montserrat"/>
              </a:rPr>
              <a:t>*</a:t>
            </a:r>
            <a:r>
              <a:rPr lang="es" sz="900">
                <a:latin typeface="Montserrat"/>
                <a:ea typeface="Montserrat"/>
                <a:cs typeface="Montserrat"/>
                <a:sym typeface="Montserrat"/>
              </a:rPr>
              <a:t>Introducir referencias si es el caso.</a:t>
            </a:r>
            <a:endParaRPr sz="900">
              <a:latin typeface="Montserrat"/>
              <a:ea typeface="Montserrat"/>
              <a:cs typeface="Montserrat"/>
              <a:sym typeface="Montserrat"/>
            </a:endParaRPr>
          </a:p>
        </p:txBody>
      </p:sp>
      <p:pic>
        <p:nvPicPr>
          <p:cNvPr id="152" name="Google Shape;152;p25"/>
          <p:cNvPicPr preferRelativeResize="0"/>
          <p:nvPr/>
        </p:nvPicPr>
        <p:blipFill>
          <a:blip r:embed="rId4">
            <a:alphaModFix/>
          </a:blip>
          <a:stretch>
            <a:fillRect/>
          </a:stretch>
        </p:blipFill>
        <p:spPr>
          <a:xfrm>
            <a:off x="7934350" y="0"/>
            <a:ext cx="1216000" cy="683400"/>
          </a:xfrm>
          <a:prstGeom prst="rect">
            <a:avLst/>
          </a:prstGeom>
          <a:noFill/>
          <a:ln>
            <a:noFill/>
          </a:ln>
        </p:spPr>
      </p:pic>
      <p:pic>
        <p:nvPicPr>
          <p:cNvPr id="153" name="Google Shape;153;p25"/>
          <p:cNvPicPr preferRelativeResize="0"/>
          <p:nvPr/>
        </p:nvPicPr>
        <p:blipFill>
          <a:blip r:embed="rId5">
            <a:alphaModFix/>
          </a:blip>
          <a:stretch>
            <a:fillRect/>
          </a:stretch>
        </p:blipFill>
        <p:spPr>
          <a:xfrm>
            <a:off x="187450" y="171576"/>
            <a:ext cx="963098" cy="335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nvSpPr>
        <p:spPr>
          <a:xfrm>
            <a:off x="4909525" y="1218500"/>
            <a:ext cx="3964500" cy="341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a:solidFill>
                  <a:srgbClr val="1D335D"/>
                </a:solidFill>
                <a:latin typeface="Montserrat"/>
                <a:ea typeface="Montserrat"/>
                <a:cs typeface="Montserrat"/>
                <a:sym typeface="Montserrat"/>
              </a:rPr>
              <a:t>Caja de texto libre. </a:t>
            </a:r>
            <a:r>
              <a:rPr b="1" lang="es">
                <a:solidFill>
                  <a:srgbClr val="1D335D"/>
                </a:solidFill>
                <a:latin typeface="Montserrat"/>
                <a:ea typeface="Montserrat"/>
                <a:cs typeface="Montserrat"/>
                <a:sym typeface="Montserrat"/>
              </a:rPr>
              <a:t>No</a:t>
            </a:r>
            <a:r>
              <a:rPr lang="es">
                <a:solidFill>
                  <a:srgbClr val="1D335D"/>
                </a:solidFill>
                <a:latin typeface="Montserrat"/>
                <a:ea typeface="Montserrat"/>
                <a:cs typeface="Montserrat"/>
                <a:sym typeface="Montserrat"/>
              </a:rPr>
              <a:t> inserte más cajas de texto, si es necesario, duplicar la diapositiva para agregar más texto. </a:t>
            </a:r>
            <a:r>
              <a:rPr b="1" lang="es">
                <a:solidFill>
                  <a:srgbClr val="1D335D"/>
                </a:solidFill>
                <a:latin typeface="Montserrat"/>
                <a:ea typeface="Montserrat"/>
                <a:cs typeface="Montserrat"/>
                <a:sym typeface="Montserrat"/>
              </a:rPr>
              <a:t>Muestra de texto</a:t>
            </a:r>
            <a:r>
              <a:rPr lang="es">
                <a:solidFill>
                  <a:srgbClr val="1D335D"/>
                </a:solidFill>
                <a:latin typeface="Montserrat"/>
                <a:ea typeface="Montserrat"/>
                <a:cs typeface="Montserrat"/>
                <a:sym typeface="Montserrat"/>
              </a:rPr>
              <a:t>: </a:t>
            </a:r>
            <a:r>
              <a:rPr lang="es">
                <a:solidFill>
                  <a:srgbClr val="1D335D"/>
                </a:solidFill>
                <a:highlight>
                  <a:srgbClr val="FFFFFF"/>
                </a:highlight>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solidFill>
                <a:srgbClr val="1D335D"/>
              </a:solidFill>
              <a:latin typeface="Montserrat"/>
              <a:ea typeface="Montserrat"/>
              <a:cs typeface="Montserrat"/>
              <a:sym typeface="Montserrat"/>
            </a:endParaRPr>
          </a:p>
        </p:txBody>
      </p:sp>
      <p:sp>
        <p:nvSpPr>
          <p:cNvPr id="159" name="Google Shape;159;p26"/>
          <p:cNvSpPr txBox="1"/>
          <p:nvPr/>
        </p:nvSpPr>
        <p:spPr>
          <a:xfrm>
            <a:off x="389450" y="599850"/>
            <a:ext cx="7180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300">
                <a:solidFill>
                  <a:srgbClr val="1D335D"/>
                </a:solidFill>
                <a:latin typeface="Montserrat"/>
                <a:ea typeface="Montserrat"/>
                <a:cs typeface="Montserrat"/>
                <a:sym typeface="Montserrat"/>
              </a:rPr>
              <a:t>Subtítulo</a:t>
            </a:r>
            <a:r>
              <a:rPr b="1" lang="es" sz="2300">
                <a:latin typeface="Montserrat"/>
                <a:ea typeface="Montserrat"/>
                <a:cs typeface="Montserrat"/>
                <a:sym typeface="Montserrat"/>
              </a:rPr>
              <a:t> </a:t>
            </a:r>
            <a:r>
              <a:rPr b="1" lang="es" sz="2300">
                <a:solidFill>
                  <a:srgbClr val="BFCC04"/>
                </a:solidFill>
                <a:latin typeface="Montserrat"/>
                <a:ea typeface="Montserrat"/>
                <a:cs typeface="Montserrat"/>
                <a:sym typeface="Montserrat"/>
              </a:rPr>
              <a:t>Cuarto </a:t>
            </a:r>
            <a:r>
              <a:rPr b="1" lang="es" sz="2300">
                <a:solidFill>
                  <a:srgbClr val="BFCC04"/>
                </a:solidFill>
                <a:latin typeface="Montserrat"/>
                <a:ea typeface="Montserrat"/>
                <a:cs typeface="Montserrat"/>
                <a:sym typeface="Montserrat"/>
              </a:rPr>
              <a:t>punto de la Agenda.</a:t>
            </a:r>
            <a:endParaRPr b="1" sz="2300">
              <a:solidFill>
                <a:srgbClr val="BFCC04"/>
              </a:solidFill>
              <a:latin typeface="Montserrat"/>
              <a:ea typeface="Montserrat"/>
              <a:cs typeface="Montserrat"/>
              <a:sym typeface="Montserrat"/>
            </a:endParaRPr>
          </a:p>
        </p:txBody>
      </p:sp>
      <p:pic>
        <p:nvPicPr>
          <p:cNvPr id="160" name="Google Shape;160;p26"/>
          <p:cNvPicPr preferRelativeResize="0"/>
          <p:nvPr/>
        </p:nvPicPr>
        <p:blipFill>
          <a:blip r:embed="rId3">
            <a:alphaModFix/>
          </a:blip>
          <a:stretch>
            <a:fillRect/>
          </a:stretch>
        </p:blipFill>
        <p:spPr>
          <a:xfrm>
            <a:off x="516225" y="1474375"/>
            <a:ext cx="4162053" cy="2778089"/>
          </a:xfrm>
          <a:prstGeom prst="rect">
            <a:avLst/>
          </a:prstGeom>
          <a:noFill/>
          <a:ln>
            <a:noFill/>
          </a:ln>
        </p:spPr>
      </p:pic>
      <p:sp>
        <p:nvSpPr>
          <p:cNvPr id="161" name="Google Shape;161;p26"/>
          <p:cNvSpPr txBox="1"/>
          <p:nvPr/>
        </p:nvSpPr>
        <p:spPr>
          <a:xfrm>
            <a:off x="1426400" y="4312400"/>
            <a:ext cx="3423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Espacio para imagen o gráfica. Poner referencia si es el caso.</a:t>
            </a:r>
            <a:endParaRPr sz="900"/>
          </a:p>
        </p:txBody>
      </p:sp>
      <p:pic>
        <p:nvPicPr>
          <p:cNvPr id="162" name="Google Shape;162;p26"/>
          <p:cNvPicPr preferRelativeResize="0"/>
          <p:nvPr/>
        </p:nvPicPr>
        <p:blipFill>
          <a:blip r:embed="rId4">
            <a:alphaModFix/>
          </a:blip>
          <a:stretch>
            <a:fillRect/>
          </a:stretch>
        </p:blipFill>
        <p:spPr>
          <a:xfrm>
            <a:off x="7934350" y="0"/>
            <a:ext cx="1216000" cy="683400"/>
          </a:xfrm>
          <a:prstGeom prst="rect">
            <a:avLst/>
          </a:prstGeom>
          <a:noFill/>
          <a:ln>
            <a:noFill/>
          </a:ln>
        </p:spPr>
      </p:pic>
      <p:pic>
        <p:nvPicPr>
          <p:cNvPr id="163" name="Google Shape;163;p26"/>
          <p:cNvPicPr preferRelativeResize="0"/>
          <p:nvPr/>
        </p:nvPicPr>
        <p:blipFill>
          <a:blip r:embed="rId5">
            <a:alphaModFix/>
          </a:blip>
          <a:stretch>
            <a:fillRect/>
          </a:stretch>
        </p:blipFill>
        <p:spPr>
          <a:xfrm>
            <a:off x="187450" y="171576"/>
            <a:ext cx="963098" cy="335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p:nvPr/>
        </p:nvSpPr>
        <p:spPr>
          <a:xfrm>
            <a:off x="2164963" y="2248113"/>
            <a:ext cx="594300" cy="36900"/>
          </a:xfrm>
          <a:prstGeom prst="roundRect">
            <a:avLst>
              <a:gd fmla="val 50000" name="adj"/>
            </a:avLst>
          </a:prstGeom>
          <a:solidFill>
            <a:srgbClr val="BFCC04"/>
          </a:solidFill>
          <a:ln cap="flat" cmpd="sng" w="9525">
            <a:solidFill>
              <a:srgbClr val="BFC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a:off x="1151886" y="1957150"/>
            <a:ext cx="594300" cy="594300"/>
          </a:xfrm>
          <a:prstGeom prst="ellipse">
            <a:avLst/>
          </a:prstGeom>
          <a:noFill/>
          <a:ln cap="flat" cmpd="sng" w="38100">
            <a:solidFill>
              <a:srgbClr val="BFC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txBox="1"/>
          <p:nvPr/>
        </p:nvSpPr>
        <p:spPr>
          <a:xfrm>
            <a:off x="1230636" y="2042124"/>
            <a:ext cx="4368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s" sz="1800">
                <a:solidFill>
                  <a:srgbClr val="BFCC04"/>
                </a:solidFill>
                <a:latin typeface="Montserrat"/>
                <a:ea typeface="Montserrat"/>
                <a:cs typeface="Montserrat"/>
                <a:sym typeface="Montserrat"/>
              </a:rPr>
              <a:t>1</a:t>
            </a:r>
            <a:endParaRPr b="1" sz="1800">
              <a:solidFill>
                <a:srgbClr val="BFCC04"/>
              </a:solidFill>
              <a:latin typeface="Montserrat"/>
              <a:ea typeface="Montserrat"/>
              <a:cs typeface="Montserrat"/>
              <a:sym typeface="Montserrat"/>
            </a:endParaRPr>
          </a:p>
        </p:txBody>
      </p:sp>
      <p:sp>
        <p:nvSpPr>
          <p:cNvPr id="171" name="Google Shape;171;p27"/>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000">
                <a:solidFill>
                  <a:srgbClr val="1D335D"/>
                </a:solidFill>
                <a:latin typeface="Montserrat"/>
                <a:ea typeface="Montserrat"/>
                <a:cs typeface="Montserrat"/>
                <a:sym typeface="Montserrat"/>
              </a:rPr>
              <a:t>Subtítulo</a:t>
            </a:r>
            <a:endParaRPr b="1" sz="1000">
              <a:solidFill>
                <a:srgbClr val="1D335D"/>
              </a:solidFill>
              <a:latin typeface="Montserrat"/>
              <a:ea typeface="Montserrat"/>
              <a:cs typeface="Montserrat"/>
              <a:sym typeface="Montserrat"/>
            </a:endParaRPr>
          </a:p>
        </p:txBody>
      </p:sp>
      <p:sp>
        <p:nvSpPr>
          <p:cNvPr id="172" name="Google Shape;172;p27"/>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800">
                <a:solidFill>
                  <a:srgbClr val="1D335D"/>
                </a:solidFill>
                <a:latin typeface="Montserrat"/>
                <a:ea typeface="Montserrat"/>
                <a:cs typeface="Montserrat"/>
                <a:sym typeface="Montserrat"/>
              </a:rPr>
              <a:t>Lorem ipsum dolor sit amet, consectetur adipiscing.</a:t>
            </a:r>
            <a:endParaRPr sz="800">
              <a:solidFill>
                <a:srgbClr val="1D335D"/>
              </a:solidFill>
              <a:latin typeface="Montserrat"/>
              <a:ea typeface="Montserrat"/>
              <a:cs typeface="Montserrat"/>
              <a:sym typeface="Montserrat"/>
            </a:endParaRPr>
          </a:p>
        </p:txBody>
      </p:sp>
      <p:sp>
        <p:nvSpPr>
          <p:cNvPr id="173" name="Google Shape;173;p27"/>
          <p:cNvSpPr/>
          <p:nvPr/>
        </p:nvSpPr>
        <p:spPr>
          <a:xfrm>
            <a:off x="3256823" y="1957150"/>
            <a:ext cx="594300" cy="594300"/>
          </a:xfrm>
          <a:prstGeom prst="ellipse">
            <a:avLst/>
          </a:prstGeom>
          <a:noFill/>
          <a:ln cap="flat" cmpd="sng" w="38100">
            <a:solidFill>
              <a:srgbClr val="BFC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000">
                <a:solidFill>
                  <a:srgbClr val="1D335D"/>
                </a:solidFill>
                <a:latin typeface="Montserrat"/>
                <a:ea typeface="Montserrat"/>
                <a:cs typeface="Montserrat"/>
                <a:sym typeface="Montserrat"/>
              </a:rPr>
              <a:t>Subtítulo</a:t>
            </a:r>
            <a:endParaRPr b="1" sz="1000">
              <a:solidFill>
                <a:srgbClr val="1D335D"/>
              </a:solidFill>
              <a:latin typeface="Montserrat"/>
              <a:ea typeface="Montserrat"/>
              <a:cs typeface="Montserrat"/>
              <a:sym typeface="Montserrat"/>
            </a:endParaRPr>
          </a:p>
        </p:txBody>
      </p:sp>
      <p:sp>
        <p:nvSpPr>
          <p:cNvPr id="175" name="Google Shape;175;p27"/>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800">
                <a:solidFill>
                  <a:srgbClr val="1D335D"/>
                </a:solidFill>
                <a:latin typeface="Montserrat"/>
                <a:ea typeface="Montserrat"/>
                <a:cs typeface="Montserrat"/>
                <a:sym typeface="Montserrat"/>
              </a:rPr>
              <a:t>Lorem ipsum dolor sit amet, consectetur adipiscing.</a:t>
            </a:r>
            <a:endParaRPr sz="800">
              <a:solidFill>
                <a:srgbClr val="1D335D"/>
              </a:solidFill>
              <a:latin typeface="Montserrat"/>
              <a:ea typeface="Montserrat"/>
              <a:cs typeface="Montserrat"/>
              <a:sym typeface="Montserrat"/>
            </a:endParaRPr>
          </a:p>
        </p:txBody>
      </p:sp>
      <p:sp>
        <p:nvSpPr>
          <p:cNvPr id="176" name="Google Shape;176;p27"/>
          <p:cNvSpPr/>
          <p:nvPr/>
        </p:nvSpPr>
        <p:spPr>
          <a:xfrm>
            <a:off x="5338808" y="1957150"/>
            <a:ext cx="594300" cy="594300"/>
          </a:xfrm>
          <a:prstGeom prst="ellipse">
            <a:avLst/>
          </a:prstGeom>
          <a:noFill/>
          <a:ln cap="flat" cmpd="sng" w="38100">
            <a:solidFill>
              <a:srgbClr val="BFC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000">
                <a:solidFill>
                  <a:srgbClr val="1D335D"/>
                </a:solidFill>
                <a:latin typeface="Montserrat"/>
                <a:ea typeface="Montserrat"/>
                <a:cs typeface="Montserrat"/>
                <a:sym typeface="Montserrat"/>
              </a:rPr>
              <a:t>Subtítulo</a:t>
            </a:r>
            <a:endParaRPr b="1" sz="1000">
              <a:solidFill>
                <a:srgbClr val="1D335D"/>
              </a:solidFill>
              <a:latin typeface="Montserrat"/>
              <a:ea typeface="Montserrat"/>
              <a:cs typeface="Montserrat"/>
              <a:sym typeface="Montserrat"/>
            </a:endParaRPr>
          </a:p>
        </p:txBody>
      </p:sp>
      <p:sp>
        <p:nvSpPr>
          <p:cNvPr id="178" name="Google Shape;178;p27"/>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800">
                <a:solidFill>
                  <a:srgbClr val="1D335D"/>
                </a:solidFill>
                <a:latin typeface="Montserrat"/>
                <a:ea typeface="Montserrat"/>
                <a:cs typeface="Montserrat"/>
                <a:sym typeface="Montserrat"/>
              </a:rPr>
              <a:t>Lorem ipsum dolor sit amet, consectetur adipiscing. </a:t>
            </a:r>
            <a:endParaRPr sz="800">
              <a:solidFill>
                <a:srgbClr val="1D335D"/>
              </a:solidFill>
              <a:latin typeface="Montserrat"/>
              <a:ea typeface="Montserrat"/>
              <a:cs typeface="Montserrat"/>
              <a:sym typeface="Montserrat"/>
            </a:endParaRPr>
          </a:p>
        </p:txBody>
      </p:sp>
      <p:sp>
        <p:nvSpPr>
          <p:cNvPr id="179" name="Google Shape;179;p27"/>
          <p:cNvSpPr/>
          <p:nvPr/>
        </p:nvSpPr>
        <p:spPr>
          <a:xfrm>
            <a:off x="7420786" y="1957150"/>
            <a:ext cx="594300" cy="594300"/>
          </a:xfrm>
          <a:prstGeom prst="ellipse">
            <a:avLst/>
          </a:prstGeom>
          <a:noFill/>
          <a:ln cap="flat" cmpd="sng" w="38100">
            <a:solidFill>
              <a:srgbClr val="BFC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000">
                <a:solidFill>
                  <a:srgbClr val="1D335D"/>
                </a:solidFill>
                <a:latin typeface="Montserrat"/>
                <a:ea typeface="Montserrat"/>
                <a:cs typeface="Montserrat"/>
                <a:sym typeface="Montserrat"/>
              </a:rPr>
              <a:t>Subtítulo</a:t>
            </a:r>
            <a:endParaRPr b="1" sz="1000">
              <a:solidFill>
                <a:srgbClr val="1D335D"/>
              </a:solidFill>
              <a:latin typeface="Montserrat"/>
              <a:ea typeface="Montserrat"/>
              <a:cs typeface="Montserrat"/>
              <a:sym typeface="Montserrat"/>
            </a:endParaRPr>
          </a:p>
        </p:txBody>
      </p:sp>
      <p:sp>
        <p:nvSpPr>
          <p:cNvPr id="181" name="Google Shape;181;p27"/>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800">
                <a:solidFill>
                  <a:srgbClr val="1D335D"/>
                </a:solidFill>
                <a:latin typeface="Montserrat"/>
                <a:ea typeface="Montserrat"/>
                <a:cs typeface="Montserrat"/>
                <a:sym typeface="Montserrat"/>
              </a:rPr>
              <a:t>Lorem ipsum dolor sit amet, consectetur adipiscing.</a:t>
            </a:r>
            <a:endParaRPr sz="800">
              <a:solidFill>
                <a:srgbClr val="1D335D"/>
              </a:solidFill>
              <a:latin typeface="Montserrat"/>
              <a:ea typeface="Montserrat"/>
              <a:cs typeface="Montserrat"/>
              <a:sym typeface="Montserrat"/>
            </a:endParaRPr>
          </a:p>
        </p:txBody>
      </p:sp>
      <p:sp>
        <p:nvSpPr>
          <p:cNvPr id="182" name="Google Shape;182;p27"/>
          <p:cNvSpPr/>
          <p:nvPr/>
        </p:nvSpPr>
        <p:spPr>
          <a:xfrm>
            <a:off x="4337175" y="2248113"/>
            <a:ext cx="594300" cy="36900"/>
          </a:xfrm>
          <a:prstGeom prst="roundRect">
            <a:avLst>
              <a:gd fmla="val 50000" name="adj"/>
            </a:avLst>
          </a:prstGeom>
          <a:solidFill>
            <a:srgbClr val="BFCC04"/>
          </a:solidFill>
          <a:ln cap="flat" cmpd="sng" w="9525">
            <a:solidFill>
              <a:srgbClr val="BFC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6419150" y="2248113"/>
            <a:ext cx="594300" cy="36900"/>
          </a:xfrm>
          <a:prstGeom prst="roundRect">
            <a:avLst>
              <a:gd fmla="val 50000" name="adj"/>
            </a:avLst>
          </a:prstGeom>
          <a:solidFill>
            <a:srgbClr val="BFCC04"/>
          </a:solidFill>
          <a:ln cap="flat" cmpd="sng" w="9525">
            <a:solidFill>
              <a:srgbClr val="BFC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txBox="1"/>
          <p:nvPr/>
        </p:nvSpPr>
        <p:spPr>
          <a:xfrm>
            <a:off x="3363473" y="2023449"/>
            <a:ext cx="4368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s" sz="1800">
                <a:solidFill>
                  <a:srgbClr val="BFCC04"/>
                </a:solidFill>
                <a:latin typeface="Montserrat"/>
                <a:ea typeface="Montserrat"/>
                <a:cs typeface="Montserrat"/>
                <a:sym typeface="Montserrat"/>
              </a:rPr>
              <a:t>2</a:t>
            </a:r>
            <a:endParaRPr b="1" sz="1800">
              <a:solidFill>
                <a:srgbClr val="BFCC04"/>
              </a:solidFill>
              <a:latin typeface="Montserrat"/>
              <a:ea typeface="Montserrat"/>
              <a:cs typeface="Montserrat"/>
              <a:sym typeface="Montserrat"/>
            </a:endParaRPr>
          </a:p>
        </p:txBody>
      </p:sp>
      <p:sp>
        <p:nvSpPr>
          <p:cNvPr id="185" name="Google Shape;185;p27"/>
          <p:cNvSpPr txBox="1"/>
          <p:nvPr/>
        </p:nvSpPr>
        <p:spPr>
          <a:xfrm>
            <a:off x="5417561" y="2035724"/>
            <a:ext cx="4368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s" sz="1800">
                <a:solidFill>
                  <a:srgbClr val="BFCC04"/>
                </a:solidFill>
                <a:latin typeface="Montserrat"/>
                <a:ea typeface="Montserrat"/>
                <a:cs typeface="Montserrat"/>
                <a:sym typeface="Montserrat"/>
              </a:rPr>
              <a:t>3</a:t>
            </a:r>
            <a:endParaRPr b="1" sz="1800">
              <a:solidFill>
                <a:srgbClr val="BFCC04"/>
              </a:solidFill>
              <a:latin typeface="Montserrat"/>
              <a:ea typeface="Montserrat"/>
              <a:cs typeface="Montserrat"/>
              <a:sym typeface="Montserrat"/>
            </a:endParaRPr>
          </a:p>
        </p:txBody>
      </p:sp>
      <p:sp>
        <p:nvSpPr>
          <p:cNvPr id="186" name="Google Shape;186;p27"/>
          <p:cNvSpPr txBox="1"/>
          <p:nvPr/>
        </p:nvSpPr>
        <p:spPr>
          <a:xfrm>
            <a:off x="7499511" y="2042124"/>
            <a:ext cx="4368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s" sz="1800">
                <a:solidFill>
                  <a:srgbClr val="BFCC04"/>
                </a:solidFill>
                <a:latin typeface="Montserrat"/>
                <a:ea typeface="Montserrat"/>
                <a:cs typeface="Montserrat"/>
                <a:sym typeface="Montserrat"/>
              </a:rPr>
              <a:t>4</a:t>
            </a:r>
            <a:endParaRPr b="1" sz="1800">
              <a:solidFill>
                <a:srgbClr val="BFCC04"/>
              </a:solidFill>
              <a:latin typeface="Montserrat"/>
              <a:ea typeface="Montserrat"/>
              <a:cs typeface="Montserrat"/>
              <a:sym typeface="Montserrat"/>
            </a:endParaRPr>
          </a:p>
        </p:txBody>
      </p:sp>
      <p:sp>
        <p:nvSpPr>
          <p:cNvPr id="187" name="Google Shape;187;p27"/>
          <p:cNvSpPr txBox="1"/>
          <p:nvPr/>
        </p:nvSpPr>
        <p:spPr>
          <a:xfrm>
            <a:off x="342900" y="542925"/>
            <a:ext cx="7156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1D335D"/>
                </a:solidFill>
                <a:latin typeface="Montserrat"/>
                <a:ea typeface="Montserrat"/>
                <a:cs typeface="Montserrat"/>
                <a:sym typeface="Montserrat"/>
              </a:rPr>
              <a:t>Este es un modelo de línea de tiempo y flujo de </a:t>
            </a:r>
            <a:endParaRPr b="1" sz="1800">
              <a:solidFill>
                <a:srgbClr val="1D335D"/>
              </a:solidFill>
              <a:latin typeface="Montserrat"/>
              <a:ea typeface="Montserrat"/>
              <a:cs typeface="Montserrat"/>
              <a:sym typeface="Montserrat"/>
            </a:endParaRPr>
          </a:p>
          <a:p>
            <a:pPr indent="0" lvl="0" marL="0" rtl="0" algn="l">
              <a:spcBef>
                <a:spcPts val="0"/>
              </a:spcBef>
              <a:spcAft>
                <a:spcPts val="0"/>
              </a:spcAft>
              <a:buNone/>
            </a:pPr>
            <a:r>
              <a:rPr b="1" lang="es" sz="1800">
                <a:solidFill>
                  <a:srgbClr val="1D335D"/>
                </a:solidFill>
                <a:latin typeface="Montserrat"/>
                <a:ea typeface="Montserrat"/>
                <a:cs typeface="Montserrat"/>
                <a:sym typeface="Montserrat"/>
              </a:rPr>
              <a:t>etapas de un proceso, colocar acá el título. </a:t>
            </a:r>
            <a:endParaRPr b="1" sz="1800">
              <a:solidFill>
                <a:srgbClr val="1D335D"/>
              </a:solidFill>
              <a:latin typeface="Montserrat"/>
              <a:ea typeface="Montserrat"/>
              <a:cs typeface="Montserrat"/>
              <a:sym typeface="Montserrat"/>
            </a:endParaRPr>
          </a:p>
          <a:p>
            <a:pPr indent="0" lvl="0" marL="0" rtl="0" algn="l">
              <a:spcBef>
                <a:spcPts val="0"/>
              </a:spcBef>
              <a:spcAft>
                <a:spcPts val="0"/>
              </a:spcAft>
              <a:buNone/>
            </a:pPr>
            <a:r>
              <a:rPr b="1" lang="es" sz="1800">
                <a:solidFill>
                  <a:srgbClr val="BFCC04"/>
                </a:solidFill>
                <a:latin typeface="Montserrat"/>
                <a:ea typeface="Montserrat"/>
                <a:cs typeface="Montserrat"/>
                <a:sym typeface="Montserrat"/>
              </a:rPr>
              <a:t>Si no la requiere, </a:t>
            </a:r>
            <a:r>
              <a:rPr b="1" lang="es" sz="1800">
                <a:solidFill>
                  <a:srgbClr val="BFCC04"/>
                </a:solidFill>
                <a:latin typeface="Montserrat"/>
                <a:ea typeface="Montserrat"/>
                <a:cs typeface="Montserrat"/>
                <a:sym typeface="Montserrat"/>
              </a:rPr>
              <a:t>eliminar la diapositiva.</a:t>
            </a:r>
            <a:endParaRPr b="1" sz="1900">
              <a:solidFill>
                <a:srgbClr val="BFCC04"/>
              </a:solidFill>
              <a:latin typeface="Montserrat"/>
              <a:ea typeface="Montserrat"/>
              <a:cs typeface="Montserrat"/>
              <a:sym typeface="Montserrat"/>
            </a:endParaRPr>
          </a:p>
        </p:txBody>
      </p:sp>
      <p:pic>
        <p:nvPicPr>
          <p:cNvPr id="188" name="Google Shape;188;p27"/>
          <p:cNvPicPr preferRelativeResize="0"/>
          <p:nvPr/>
        </p:nvPicPr>
        <p:blipFill>
          <a:blip r:embed="rId3">
            <a:alphaModFix/>
          </a:blip>
          <a:stretch>
            <a:fillRect/>
          </a:stretch>
        </p:blipFill>
        <p:spPr>
          <a:xfrm>
            <a:off x="7934350" y="0"/>
            <a:ext cx="1216000" cy="683400"/>
          </a:xfrm>
          <a:prstGeom prst="rect">
            <a:avLst/>
          </a:prstGeom>
          <a:noFill/>
          <a:ln>
            <a:noFill/>
          </a:ln>
        </p:spPr>
      </p:pic>
      <p:pic>
        <p:nvPicPr>
          <p:cNvPr id="189" name="Google Shape;189;p27"/>
          <p:cNvPicPr preferRelativeResize="0"/>
          <p:nvPr/>
        </p:nvPicPr>
        <p:blipFill>
          <a:blip r:embed="rId4">
            <a:alphaModFix/>
          </a:blip>
          <a:stretch>
            <a:fillRect/>
          </a:stretch>
        </p:blipFill>
        <p:spPr>
          <a:xfrm>
            <a:off x="187450" y="171576"/>
            <a:ext cx="963098" cy="3353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p:nvPr/>
        </p:nvSpPr>
        <p:spPr>
          <a:xfrm>
            <a:off x="6616600" y="1431550"/>
            <a:ext cx="2043900" cy="2927700"/>
          </a:xfrm>
          <a:prstGeom prst="rect">
            <a:avLst/>
          </a:prstGeom>
          <a:noFill/>
          <a:ln cap="flat" cmpd="sng" w="9525">
            <a:solidFill>
              <a:srgbClr val="1D33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p:nvPr/>
        </p:nvSpPr>
        <p:spPr>
          <a:xfrm flipH="1" rot="10800000">
            <a:off x="6616600" y="1431525"/>
            <a:ext cx="2043900" cy="126900"/>
          </a:xfrm>
          <a:prstGeom prst="rect">
            <a:avLst/>
          </a:prstGeom>
          <a:solidFill>
            <a:srgbClr val="1D3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8"/>
          <p:cNvSpPr txBox="1"/>
          <p:nvPr/>
        </p:nvSpPr>
        <p:spPr>
          <a:xfrm>
            <a:off x="6616600" y="1558425"/>
            <a:ext cx="804600" cy="792900"/>
          </a:xfrm>
          <a:prstGeom prst="rect">
            <a:avLst/>
          </a:prstGeom>
          <a:solidFill>
            <a:srgbClr val="BFCC0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3700">
                <a:solidFill>
                  <a:srgbClr val="1D335D"/>
                </a:solidFill>
                <a:latin typeface="Montserrat"/>
                <a:ea typeface="Montserrat"/>
                <a:cs typeface="Montserrat"/>
                <a:sym typeface="Montserrat"/>
              </a:rPr>
              <a:t>10</a:t>
            </a:r>
            <a:endParaRPr b="1" sz="3700">
              <a:solidFill>
                <a:srgbClr val="1D335D"/>
              </a:solidFill>
              <a:latin typeface="Montserrat"/>
              <a:ea typeface="Montserrat"/>
              <a:cs typeface="Montserrat"/>
              <a:sym typeface="Montserrat"/>
            </a:endParaRPr>
          </a:p>
        </p:txBody>
      </p:sp>
      <p:sp>
        <p:nvSpPr>
          <p:cNvPr id="197" name="Google Shape;197;p28"/>
          <p:cNvSpPr txBox="1"/>
          <p:nvPr/>
        </p:nvSpPr>
        <p:spPr>
          <a:xfrm>
            <a:off x="6682143"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E65F0"/>
                </a:solidFill>
                <a:latin typeface="Roboto"/>
                <a:ea typeface="Roboto"/>
                <a:cs typeface="Roboto"/>
                <a:sym typeface="Roboto"/>
              </a:rPr>
              <a:t>W1</a:t>
            </a:r>
            <a:endParaRPr sz="700">
              <a:solidFill>
                <a:srgbClr val="0E65F0"/>
              </a:solidFill>
              <a:latin typeface="Roboto"/>
              <a:ea typeface="Roboto"/>
              <a:cs typeface="Roboto"/>
              <a:sym typeface="Roboto"/>
            </a:endParaRPr>
          </a:p>
        </p:txBody>
      </p:sp>
      <p:sp>
        <p:nvSpPr>
          <p:cNvPr id="198" name="Google Shape;198;p28"/>
          <p:cNvSpPr txBox="1"/>
          <p:nvPr/>
        </p:nvSpPr>
        <p:spPr>
          <a:xfrm>
            <a:off x="7210250"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E65F0"/>
                </a:solidFill>
                <a:latin typeface="Roboto"/>
                <a:ea typeface="Roboto"/>
                <a:cs typeface="Roboto"/>
                <a:sym typeface="Roboto"/>
              </a:rPr>
              <a:t>W2</a:t>
            </a:r>
            <a:endParaRPr sz="700">
              <a:solidFill>
                <a:srgbClr val="0E65F0"/>
              </a:solidFill>
              <a:latin typeface="Roboto"/>
              <a:ea typeface="Roboto"/>
              <a:cs typeface="Roboto"/>
              <a:sym typeface="Roboto"/>
            </a:endParaRPr>
          </a:p>
        </p:txBody>
      </p:sp>
      <p:sp>
        <p:nvSpPr>
          <p:cNvPr id="199" name="Google Shape;199;p28"/>
          <p:cNvSpPr txBox="1"/>
          <p:nvPr/>
        </p:nvSpPr>
        <p:spPr>
          <a:xfrm>
            <a:off x="7705755"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E65F0"/>
                </a:solidFill>
                <a:latin typeface="Roboto"/>
                <a:ea typeface="Roboto"/>
                <a:cs typeface="Roboto"/>
                <a:sym typeface="Roboto"/>
              </a:rPr>
              <a:t>W3</a:t>
            </a:r>
            <a:endParaRPr sz="700">
              <a:solidFill>
                <a:srgbClr val="0E65F0"/>
              </a:solidFill>
              <a:latin typeface="Roboto"/>
              <a:ea typeface="Roboto"/>
              <a:cs typeface="Roboto"/>
              <a:sym typeface="Roboto"/>
            </a:endParaRPr>
          </a:p>
        </p:txBody>
      </p:sp>
      <p:sp>
        <p:nvSpPr>
          <p:cNvPr id="200" name="Google Shape;200;p28"/>
          <p:cNvSpPr txBox="1"/>
          <p:nvPr/>
        </p:nvSpPr>
        <p:spPr>
          <a:xfrm>
            <a:off x="8242754"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E65F0"/>
                </a:solidFill>
                <a:latin typeface="Roboto"/>
                <a:ea typeface="Roboto"/>
                <a:cs typeface="Roboto"/>
                <a:sym typeface="Roboto"/>
              </a:rPr>
              <a:t>W4</a:t>
            </a:r>
            <a:endParaRPr sz="700">
              <a:solidFill>
                <a:srgbClr val="0E65F0"/>
              </a:solidFill>
              <a:latin typeface="Roboto"/>
              <a:ea typeface="Roboto"/>
              <a:cs typeface="Roboto"/>
              <a:sym typeface="Roboto"/>
            </a:endParaRPr>
          </a:p>
        </p:txBody>
      </p:sp>
      <p:cxnSp>
        <p:nvCxnSpPr>
          <p:cNvPr id="201" name="Google Shape;201;p28"/>
          <p:cNvCxnSpPr/>
          <p:nvPr/>
        </p:nvCxnSpPr>
        <p:spPr>
          <a:xfrm rot="10800000">
            <a:off x="7130075" y="2506700"/>
            <a:ext cx="0" cy="1848600"/>
          </a:xfrm>
          <a:prstGeom prst="straightConnector1">
            <a:avLst/>
          </a:prstGeom>
          <a:noFill/>
          <a:ln cap="flat" cmpd="sng" w="9525">
            <a:solidFill>
              <a:srgbClr val="0E65F0"/>
            </a:solidFill>
            <a:prstDash val="dot"/>
            <a:round/>
            <a:headEnd len="sm" w="sm" type="none"/>
            <a:tailEnd len="sm" w="sm" type="none"/>
          </a:ln>
        </p:spPr>
      </p:cxnSp>
      <p:cxnSp>
        <p:nvCxnSpPr>
          <p:cNvPr id="202" name="Google Shape;202;p28"/>
          <p:cNvCxnSpPr/>
          <p:nvPr/>
        </p:nvCxnSpPr>
        <p:spPr>
          <a:xfrm rot="10800000">
            <a:off x="7640787" y="2506700"/>
            <a:ext cx="0" cy="1848600"/>
          </a:xfrm>
          <a:prstGeom prst="straightConnector1">
            <a:avLst/>
          </a:prstGeom>
          <a:noFill/>
          <a:ln cap="flat" cmpd="sng" w="9525">
            <a:solidFill>
              <a:srgbClr val="0E65F0"/>
            </a:solidFill>
            <a:prstDash val="dot"/>
            <a:round/>
            <a:headEnd len="sm" w="sm" type="none"/>
            <a:tailEnd len="sm" w="sm" type="none"/>
          </a:ln>
        </p:spPr>
      </p:cxnSp>
      <p:cxnSp>
        <p:nvCxnSpPr>
          <p:cNvPr id="203" name="Google Shape;203;p28"/>
          <p:cNvCxnSpPr/>
          <p:nvPr/>
        </p:nvCxnSpPr>
        <p:spPr>
          <a:xfrm rot="10800000">
            <a:off x="8151500" y="2506700"/>
            <a:ext cx="0" cy="1848600"/>
          </a:xfrm>
          <a:prstGeom prst="straightConnector1">
            <a:avLst/>
          </a:prstGeom>
          <a:noFill/>
          <a:ln cap="flat" cmpd="sng" w="9525">
            <a:solidFill>
              <a:srgbClr val="0E65F0"/>
            </a:solidFill>
            <a:prstDash val="dot"/>
            <a:round/>
            <a:headEnd len="sm" w="sm" type="none"/>
            <a:tailEnd len="sm" w="sm" type="none"/>
          </a:ln>
        </p:spPr>
      </p:cxnSp>
      <p:sp>
        <p:nvSpPr>
          <p:cNvPr id="204" name="Google Shape;204;p28"/>
          <p:cNvSpPr/>
          <p:nvPr/>
        </p:nvSpPr>
        <p:spPr>
          <a:xfrm>
            <a:off x="4572350" y="1431550"/>
            <a:ext cx="2043900" cy="2927700"/>
          </a:xfrm>
          <a:prstGeom prst="rect">
            <a:avLst/>
          </a:prstGeom>
          <a:noFill/>
          <a:ln cap="flat" cmpd="sng" w="9525">
            <a:solidFill>
              <a:srgbClr val="1D33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8"/>
          <p:cNvSpPr/>
          <p:nvPr/>
        </p:nvSpPr>
        <p:spPr>
          <a:xfrm flipH="1" rot="10800000">
            <a:off x="4572350" y="1431525"/>
            <a:ext cx="2043900" cy="126900"/>
          </a:xfrm>
          <a:prstGeom prst="rect">
            <a:avLst/>
          </a:prstGeom>
          <a:solidFill>
            <a:srgbClr val="1D3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nvSpPr>
        <p:spPr>
          <a:xfrm>
            <a:off x="4572350" y="1558425"/>
            <a:ext cx="804600" cy="792900"/>
          </a:xfrm>
          <a:prstGeom prst="rect">
            <a:avLst/>
          </a:prstGeom>
          <a:solidFill>
            <a:srgbClr val="BFCC0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3700">
                <a:solidFill>
                  <a:srgbClr val="1D335D"/>
                </a:solidFill>
                <a:latin typeface="Montserrat"/>
                <a:ea typeface="Montserrat"/>
                <a:cs typeface="Montserrat"/>
                <a:sym typeface="Montserrat"/>
              </a:rPr>
              <a:t>09</a:t>
            </a:r>
            <a:endParaRPr b="1" sz="3700">
              <a:solidFill>
                <a:srgbClr val="1D335D"/>
              </a:solidFill>
              <a:latin typeface="Montserrat"/>
              <a:ea typeface="Montserrat"/>
              <a:cs typeface="Montserrat"/>
              <a:sym typeface="Montserrat"/>
            </a:endParaRPr>
          </a:p>
        </p:txBody>
      </p:sp>
      <p:sp>
        <p:nvSpPr>
          <p:cNvPr id="207" name="Google Shape;207;p28"/>
          <p:cNvSpPr txBox="1"/>
          <p:nvPr/>
        </p:nvSpPr>
        <p:spPr>
          <a:xfrm>
            <a:off x="4637893"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D5DDF"/>
                </a:solidFill>
                <a:latin typeface="Roboto"/>
                <a:ea typeface="Roboto"/>
                <a:cs typeface="Roboto"/>
                <a:sym typeface="Roboto"/>
              </a:rPr>
              <a:t>W1</a:t>
            </a:r>
            <a:endParaRPr sz="700">
              <a:solidFill>
                <a:srgbClr val="0D5DDF"/>
              </a:solidFill>
              <a:latin typeface="Roboto"/>
              <a:ea typeface="Roboto"/>
              <a:cs typeface="Roboto"/>
              <a:sym typeface="Roboto"/>
            </a:endParaRPr>
          </a:p>
        </p:txBody>
      </p:sp>
      <p:sp>
        <p:nvSpPr>
          <p:cNvPr id="208" name="Google Shape;208;p28"/>
          <p:cNvSpPr txBox="1"/>
          <p:nvPr/>
        </p:nvSpPr>
        <p:spPr>
          <a:xfrm>
            <a:off x="5166000"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D5DDF"/>
                </a:solidFill>
                <a:latin typeface="Roboto"/>
                <a:ea typeface="Roboto"/>
                <a:cs typeface="Roboto"/>
                <a:sym typeface="Roboto"/>
              </a:rPr>
              <a:t>W2</a:t>
            </a:r>
            <a:endParaRPr sz="700">
              <a:solidFill>
                <a:srgbClr val="0D5DDF"/>
              </a:solidFill>
              <a:latin typeface="Roboto"/>
              <a:ea typeface="Roboto"/>
              <a:cs typeface="Roboto"/>
              <a:sym typeface="Roboto"/>
            </a:endParaRPr>
          </a:p>
        </p:txBody>
      </p:sp>
      <p:sp>
        <p:nvSpPr>
          <p:cNvPr id="209" name="Google Shape;209;p28"/>
          <p:cNvSpPr txBox="1"/>
          <p:nvPr/>
        </p:nvSpPr>
        <p:spPr>
          <a:xfrm>
            <a:off x="5661505"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D5DDF"/>
                </a:solidFill>
                <a:latin typeface="Roboto"/>
                <a:ea typeface="Roboto"/>
                <a:cs typeface="Roboto"/>
                <a:sym typeface="Roboto"/>
              </a:rPr>
              <a:t>W3</a:t>
            </a:r>
            <a:endParaRPr sz="700">
              <a:solidFill>
                <a:srgbClr val="0D5DDF"/>
              </a:solidFill>
              <a:latin typeface="Roboto"/>
              <a:ea typeface="Roboto"/>
              <a:cs typeface="Roboto"/>
              <a:sym typeface="Roboto"/>
            </a:endParaRPr>
          </a:p>
        </p:txBody>
      </p:sp>
      <p:sp>
        <p:nvSpPr>
          <p:cNvPr id="210" name="Google Shape;210;p28"/>
          <p:cNvSpPr txBox="1"/>
          <p:nvPr/>
        </p:nvSpPr>
        <p:spPr>
          <a:xfrm>
            <a:off x="6198504"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D5DDF"/>
                </a:solidFill>
                <a:latin typeface="Roboto"/>
                <a:ea typeface="Roboto"/>
                <a:cs typeface="Roboto"/>
                <a:sym typeface="Roboto"/>
              </a:rPr>
              <a:t>W4</a:t>
            </a:r>
            <a:endParaRPr sz="700">
              <a:solidFill>
                <a:srgbClr val="0D5DDF"/>
              </a:solidFill>
              <a:latin typeface="Roboto"/>
              <a:ea typeface="Roboto"/>
              <a:cs typeface="Roboto"/>
              <a:sym typeface="Roboto"/>
            </a:endParaRPr>
          </a:p>
        </p:txBody>
      </p:sp>
      <p:cxnSp>
        <p:nvCxnSpPr>
          <p:cNvPr id="211" name="Google Shape;211;p28"/>
          <p:cNvCxnSpPr/>
          <p:nvPr/>
        </p:nvCxnSpPr>
        <p:spPr>
          <a:xfrm rot="10800000">
            <a:off x="5085825" y="2506700"/>
            <a:ext cx="0" cy="1848600"/>
          </a:xfrm>
          <a:prstGeom prst="straightConnector1">
            <a:avLst/>
          </a:prstGeom>
          <a:noFill/>
          <a:ln cap="flat" cmpd="sng" w="9525">
            <a:solidFill>
              <a:srgbClr val="0D5DDF"/>
            </a:solidFill>
            <a:prstDash val="dot"/>
            <a:round/>
            <a:headEnd len="sm" w="sm" type="none"/>
            <a:tailEnd len="sm" w="sm" type="none"/>
          </a:ln>
        </p:spPr>
      </p:cxnSp>
      <p:cxnSp>
        <p:nvCxnSpPr>
          <p:cNvPr id="212" name="Google Shape;212;p28"/>
          <p:cNvCxnSpPr/>
          <p:nvPr/>
        </p:nvCxnSpPr>
        <p:spPr>
          <a:xfrm rot="10800000">
            <a:off x="5596537" y="2506700"/>
            <a:ext cx="0" cy="1848600"/>
          </a:xfrm>
          <a:prstGeom prst="straightConnector1">
            <a:avLst/>
          </a:prstGeom>
          <a:noFill/>
          <a:ln cap="flat" cmpd="sng" w="9525">
            <a:solidFill>
              <a:srgbClr val="0D5DDF"/>
            </a:solidFill>
            <a:prstDash val="dot"/>
            <a:round/>
            <a:headEnd len="sm" w="sm" type="none"/>
            <a:tailEnd len="sm" w="sm" type="none"/>
          </a:ln>
        </p:spPr>
      </p:cxnSp>
      <p:cxnSp>
        <p:nvCxnSpPr>
          <p:cNvPr id="213" name="Google Shape;213;p28"/>
          <p:cNvCxnSpPr/>
          <p:nvPr/>
        </p:nvCxnSpPr>
        <p:spPr>
          <a:xfrm rot="10800000">
            <a:off x="6107250" y="2506700"/>
            <a:ext cx="0" cy="1848600"/>
          </a:xfrm>
          <a:prstGeom prst="straightConnector1">
            <a:avLst/>
          </a:prstGeom>
          <a:noFill/>
          <a:ln cap="flat" cmpd="sng" w="9525">
            <a:solidFill>
              <a:srgbClr val="0D5DDF"/>
            </a:solidFill>
            <a:prstDash val="dot"/>
            <a:round/>
            <a:headEnd len="sm" w="sm" type="none"/>
            <a:tailEnd len="sm" w="sm" type="none"/>
          </a:ln>
        </p:spPr>
      </p:cxnSp>
      <p:sp>
        <p:nvSpPr>
          <p:cNvPr id="214" name="Google Shape;214;p28"/>
          <p:cNvSpPr/>
          <p:nvPr/>
        </p:nvSpPr>
        <p:spPr>
          <a:xfrm>
            <a:off x="2528100" y="1431550"/>
            <a:ext cx="2043900" cy="2927700"/>
          </a:xfrm>
          <a:prstGeom prst="rect">
            <a:avLst/>
          </a:prstGeom>
          <a:noFill/>
          <a:ln cap="flat" cmpd="sng" w="9525">
            <a:solidFill>
              <a:srgbClr val="1D33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8"/>
          <p:cNvSpPr/>
          <p:nvPr/>
        </p:nvSpPr>
        <p:spPr>
          <a:xfrm flipH="1" rot="10800000">
            <a:off x="2528100" y="1431525"/>
            <a:ext cx="2043900" cy="126900"/>
          </a:xfrm>
          <a:prstGeom prst="rect">
            <a:avLst/>
          </a:prstGeom>
          <a:solidFill>
            <a:srgbClr val="1D3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8"/>
          <p:cNvSpPr txBox="1"/>
          <p:nvPr/>
        </p:nvSpPr>
        <p:spPr>
          <a:xfrm>
            <a:off x="2528100" y="1558425"/>
            <a:ext cx="804600" cy="792900"/>
          </a:xfrm>
          <a:prstGeom prst="rect">
            <a:avLst/>
          </a:prstGeom>
          <a:solidFill>
            <a:srgbClr val="BFCC0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3600">
                <a:solidFill>
                  <a:srgbClr val="1D335D"/>
                </a:solidFill>
                <a:latin typeface="Montserrat"/>
                <a:ea typeface="Montserrat"/>
                <a:cs typeface="Montserrat"/>
                <a:sym typeface="Montserrat"/>
              </a:rPr>
              <a:t>08</a:t>
            </a:r>
            <a:endParaRPr b="1" sz="3600">
              <a:solidFill>
                <a:srgbClr val="1D335D"/>
              </a:solidFill>
              <a:latin typeface="Montserrat"/>
              <a:ea typeface="Montserrat"/>
              <a:cs typeface="Montserrat"/>
              <a:sym typeface="Montserrat"/>
            </a:endParaRPr>
          </a:p>
        </p:txBody>
      </p:sp>
      <p:sp>
        <p:nvSpPr>
          <p:cNvPr id="217" name="Google Shape;217;p28"/>
          <p:cNvSpPr txBox="1"/>
          <p:nvPr/>
        </p:nvSpPr>
        <p:spPr>
          <a:xfrm>
            <a:off x="2593643"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C58D3"/>
                </a:solidFill>
                <a:latin typeface="Roboto"/>
                <a:ea typeface="Roboto"/>
                <a:cs typeface="Roboto"/>
                <a:sym typeface="Roboto"/>
              </a:rPr>
              <a:t>W1</a:t>
            </a:r>
            <a:endParaRPr sz="700">
              <a:solidFill>
                <a:srgbClr val="0C58D3"/>
              </a:solidFill>
              <a:latin typeface="Roboto"/>
              <a:ea typeface="Roboto"/>
              <a:cs typeface="Roboto"/>
              <a:sym typeface="Roboto"/>
            </a:endParaRPr>
          </a:p>
        </p:txBody>
      </p:sp>
      <p:sp>
        <p:nvSpPr>
          <p:cNvPr id="218" name="Google Shape;218;p28"/>
          <p:cNvSpPr txBox="1"/>
          <p:nvPr/>
        </p:nvSpPr>
        <p:spPr>
          <a:xfrm>
            <a:off x="3121750"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C58D3"/>
                </a:solidFill>
                <a:latin typeface="Roboto"/>
                <a:ea typeface="Roboto"/>
                <a:cs typeface="Roboto"/>
                <a:sym typeface="Roboto"/>
              </a:rPr>
              <a:t>W2</a:t>
            </a:r>
            <a:endParaRPr sz="700">
              <a:solidFill>
                <a:srgbClr val="0C58D3"/>
              </a:solidFill>
              <a:latin typeface="Roboto"/>
              <a:ea typeface="Roboto"/>
              <a:cs typeface="Roboto"/>
              <a:sym typeface="Roboto"/>
            </a:endParaRPr>
          </a:p>
        </p:txBody>
      </p:sp>
      <p:sp>
        <p:nvSpPr>
          <p:cNvPr id="219" name="Google Shape;219;p28"/>
          <p:cNvSpPr txBox="1"/>
          <p:nvPr/>
        </p:nvSpPr>
        <p:spPr>
          <a:xfrm>
            <a:off x="3617255"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C58D3"/>
                </a:solidFill>
                <a:latin typeface="Roboto"/>
                <a:ea typeface="Roboto"/>
                <a:cs typeface="Roboto"/>
                <a:sym typeface="Roboto"/>
              </a:rPr>
              <a:t>W3</a:t>
            </a:r>
            <a:endParaRPr sz="700">
              <a:solidFill>
                <a:srgbClr val="0C58D3"/>
              </a:solidFill>
              <a:latin typeface="Roboto"/>
              <a:ea typeface="Roboto"/>
              <a:cs typeface="Roboto"/>
              <a:sym typeface="Roboto"/>
            </a:endParaRPr>
          </a:p>
        </p:txBody>
      </p:sp>
      <p:sp>
        <p:nvSpPr>
          <p:cNvPr id="220" name="Google Shape;220;p28"/>
          <p:cNvSpPr txBox="1"/>
          <p:nvPr/>
        </p:nvSpPr>
        <p:spPr>
          <a:xfrm>
            <a:off x="4154254"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C58D3"/>
                </a:solidFill>
                <a:latin typeface="Roboto"/>
                <a:ea typeface="Roboto"/>
                <a:cs typeface="Roboto"/>
                <a:sym typeface="Roboto"/>
              </a:rPr>
              <a:t>W4</a:t>
            </a:r>
            <a:endParaRPr sz="700">
              <a:solidFill>
                <a:srgbClr val="0C58D3"/>
              </a:solidFill>
              <a:latin typeface="Roboto"/>
              <a:ea typeface="Roboto"/>
              <a:cs typeface="Roboto"/>
              <a:sym typeface="Roboto"/>
            </a:endParaRPr>
          </a:p>
        </p:txBody>
      </p:sp>
      <p:cxnSp>
        <p:nvCxnSpPr>
          <p:cNvPr id="221" name="Google Shape;221;p28"/>
          <p:cNvCxnSpPr/>
          <p:nvPr/>
        </p:nvCxnSpPr>
        <p:spPr>
          <a:xfrm rot="10800000">
            <a:off x="3041575" y="2507000"/>
            <a:ext cx="0" cy="1848300"/>
          </a:xfrm>
          <a:prstGeom prst="straightConnector1">
            <a:avLst/>
          </a:prstGeom>
          <a:noFill/>
          <a:ln cap="flat" cmpd="sng" w="9525">
            <a:solidFill>
              <a:srgbClr val="0C58D3"/>
            </a:solidFill>
            <a:prstDash val="dot"/>
            <a:round/>
            <a:headEnd len="sm" w="sm" type="none"/>
            <a:tailEnd len="sm" w="sm" type="none"/>
          </a:ln>
        </p:spPr>
      </p:cxnSp>
      <p:cxnSp>
        <p:nvCxnSpPr>
          <p:cNvPr id="222" name="Google Shape;222;p28"/>
          <p:cNvCxnSpPr/>
          <p:nvPr/>
        </p:nvCxnSpPr>
        <p:spPr>
          <a:xfrm rot="10800000">
            <a:off x="3552287" y="2507000"/>
            <a:ext cx="0" cy="1848300"/>
          </a:xfrm>
          <a:prstGeom prst="straightConnector1">
            <a:avLst/>
          </a:prstGeom>
          <a:noFill/>
          <a:ln cap="flat" cmpd="sng" w="9525">
            <a:solidFill>
              <a:srgbClr val="0C58D3"/>
            </a:solidFill>
            <a:prstDash val="dot"/>
            <a:round/>
            <a:headEnd len="sm" w="sm" type="none"/>
            <a:tailEnd len="sm" w="sm" type="none"/>
          </a:ln>
        </p:spPr>
      </p:cxnSp>
      <p:cxnSp>
        <p:nvCxnSpPr>
          <p:cNvPr id="223" name="Google Shape;223;p28"/>
          <p:cNvCxnSpPr/>
          <p:nvPr/>
        </p:nvCxnSpPr>
        <p:spPr>
          <a:xfrm rot="10800000">
            <a:off x="4063000" y="2507000"/>
            <a:ext cx="0" cy="1848300"/>
          </a:xfrm>
          <a:prstGeom prst="straightConnector1">
            <a:avLst/>
          </a:prstGeom>
          <a:noFill/>
          <a:ln cap="flat" cmpd="sng" w="9525">
            <a:solidFill>
              <a:srgbClr val="0C58D3"/>
            </a:solidFill>
            <a:prstDash val="dot"/>
            <a:round/>
            <a:headEnd len="sm" w="sm" type="none"/>
            <a:tailEnd len="sm" w="sm" type="none"/>
          </a:ln>
        </p:spPr>
      </p:cxnSp>
      <p:sp>
        <p:nvSpPr>
          <p:cNvPr id="224" name="Google Shape;224;p28"/>
          <p:cNvSpPr/>
          <p:nvPr/>
        </p:nvSpPr>
        <p:spPr>
          <a:xfrm>
            <a:off x="484200" y="1431550"/>
            <a:ext cx="2043900" cy="2927700"/>
          </a:xfrm>
          <a:prstGeom prst="rect">
            <a:avLst/>
          </a:prstGeom>
          <a:noFill/>
          <a:ln cap="flat" cmpd="sng" w="9525">
            <a:solidFill>
              <a:srgbClr val="1D33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8"/>
          <p:cNvSpPr/>
          <p:nvPr/>
        </p:nvSpPr>
        <p:spPr>
          <a:xfrm flipH="1" rot="10800000">
            <a:off x="484200" y="1431525"/>
            <a:ext cx="2043900" cy="126900"/>
          </a:xfrm>
          <a:prstGeom prst="rect">
            <a:avLst/>
          </a:prstGeom>
          <a:solidFill>
            <a:srgbClr val="1D3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txBox="1"/>
          <p:nvPr/>
        </p:nvSpPr>
        <p:spPr>
          <a:xfrm>
            <a:off x="484200" y="1558425"/>
            <a:ext cx="804600" cy="792900"/>
          </a:xfrm>
          <a:prstGeom prst="rect">
            <a:avLst/>
          </a:prstGeom>
          <a:solidFill>
            <a:srgbClr val="BFCC0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3700">
                <a:solidFill>
                  <a:srgbClr val="1D335D"/>
                </a:solidFill>
                <a:latin typeface="Montserrat"/>
                <a:ea typeface="Montserrat"/>
                <a:cs typeface="Montserrat"/>
                <a:sym typeface="Montserrat"/>
              </a:rPr>
              <a:t>07</a:t>
            </a:r>
            <a:endParaRPr b="1" sz="3700">
              <a:solidFill>
                <a:srgbClr val="1D335D"/>
              </a:solidFill>
              <a:latin typeface="Montserrat"/>
              <a:ea typeface="Montserrat"/>
              <a:cs typeface="Montserrat"/>
              <a:sym typeface="Montserrat"/>
            </a:endParaRPr>
          </a:p>
        </p:txBody>
      </p:sp>
      <p:sp>
        <p:nvSpPr>
          <p:cNvPr id="227" name="Google Shape;227;p28"/>
          <p:cNvSpPr txBox="1"/>
          <p:nvPr/>
        </p:nvSpPr>
        <p:spPr>
          <a:xfrm>
            <a:off x="607075" y="2506850"/>
            <a:ext cx="331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944A1"/>
                </a:solidFill>
                <a:latin typeface="Roboto"/>
                <a:ea typeface="Roboto"/>
                <a:cs typeface="Roboto"/>
                <a:sym typeface="Roboto"/>
              </a:rPr>
              <a:t>W1</a:t>
            </a:r>
            <a:endParaRPr sz="700">
              <a:solidFill>
                <a:srgbClr val="0944A1"/>
              </a:solidFill>
              <a:latin typeface="Roboto"/>
              <a:ea typeface="Roboto"/>
              <a:cs typeface="Roboto"/>
              <a:sym typeface="Roboto"/>
            </a:endParaRPr>
          </a:p>
        </p:txBody>
      </p:sp>
      <p:sp>
        <p:nvSpPr>
          <p:cNvPr id="228" name="Google Shape;228;p28"/>
          <p:cNvSpPr txBox="1"/>
          <p:nvPr/>
        </p:nvSpPr>
        <p:spPr>
          <a:xfrm>
            <a:off x="1103525" y="2506850"/>
            <a:ext cx="331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944A1"/>
                </a:solidFill>
                <a:latin typeface="Roboto"/>
                <a:ea typeface="Roboto"/>
                <a:cs typeface="Roboto"/>
                <a:sym typeface="Roboto"/>
              </a:rPr>
              <a:t>W2</a:t>
            </a:r>
            <a:endParaRPr sz="700">
              <a:solidFill>
                <a:srgbClr val="0944A1"/>
              </a:solidFill>
              <a:latin typeface="Roboto"/>
              <a:ea typeface="Roboto"/>
              <a:cs typeface="Roboto"/>
              <a:sym typeface="Roboto"/>
            </a:endParaRPr>
          </a:p>
        </p:txBody>
      </p:sp>
      <p:sp>
        <p:nvSpPr>
          <p:cNvPr id="229" name="Google Shape;229;p28"/>
          <p:cNvSpPr txBox="1"/>
          <p:nvPr/>
        </p:nvSpPr>
        <p:spPr>
          <a:xfrm>
            <a:off x="1569328" y="2506850"/>
            <a:ext cx="331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944A1"/>
                </a:solidFill>
                <a:latin typeface="Roboto"/>
                <a:ea typeface="Roboto"/>
                <a:cs typeface="Roboto"/>
                <a:sym typeface="Roboto"/>
              </a:rPr>
              <a:t>W3</a:t>
            </a:r>
            <a:endParaRPr sz="700">
              <a:solidFill>
                <a:srgbClr val="0944A1"/>
              </a:solidFill>
              <a:latin typeface="Roboto"/>
              <a:ea typeface="Roboto"/>
              <a:cs typeface="Roboto"/>
              <a:sym typeface="Roboto"/>
            </a:endParaRPr>
          </a:p>
        </p:txBody>
      </p:sp>
      <p:sp>
        <p:nvSpPr>
          <p:cNvPr id="230" name="Google Shape;230;p28"/>
          <p:cNvSpPr txBox="1"/>
          <p:nvPr/>
        </p:nvSpPr>
        <p:spPr>
          <a:xfrm>
            <a:off x="2074137" y="2506850"/>
            <a:ext cx="331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700">
                <a:solidFill>
                  <a:srgbClr val="0944A1"/>
                </a:solidFill>
                <a:latin typeface="Roboto"/>
                <a:ea typeface="Roboto"/>
                <a:cs typeface="Roboto"/>
                <a:sym typeface="Roboto"/>
              </a:rPr>
              <a:t>W4</a:t>
            </a:r>
            <a:endParaRPr sz="700">
              <a:solidFill>
                <a:srgbClr val="0944A1"/>
              </a:solidFill>
              <a:latin typeface="Roboto"/>
              <a:ea typeface="Roboto"/>
              <a:cs typeface="Roboto"/>
              <a:sym typeface="Roboto"/>
            </a:endParaRPr>
          </a:p>
        </p:txBody>
      </p:sp>
      <p:cxnSp>
        <p:nvCxnSpPr>
          <p:cNvPr id="231" name="Google Shape;231;p28"/>
          <p:cNvCxnSpPr/>
          <p:nvPr/>
        </p:nvCxnSpPr>
        <p:spPr>
          <a:xfrm rot="10800000">
            <a:off x="997675" y="2507000"/>
            <a:ext cx="0" cy="1848300"/>
          </a:xfrm>
          <a:prstGeom prst="straightConnector1">
            <a:avLst/>
          </a:prstGeom>
          <a:noFill/>
          <a:ln cap="flat" cmpd="sng" w="9525">
            <a:solidFill>
              <a:srgbClr val="0944A1"/>
            </a:solidFill>
            <a:prstDash val="dot"/>
            <a:round/>
            <a:headEnd len="sm" w="sm" type="none"/>
            <a:tailEnd len="sm" w="sm" type="none"/>
          </a:ln>
        </p:spPr>
      </p:cxnSp>
      <p:cxnSp>
        <p:nvCxnSpPr>
          <p:cNvPr id="232" name="Google Shape;232;p28"/>
          <p:cNvCxnSpPr/>
          <p:nvPr/>
        </p:nvCxnSpPr>
        <p:spPr>
          <a:xfrm rot="10800000">
            <a:off x="1508387" y="2507000"/>
            <a:ext cx="0" cy="1848300"/>
          </a:xfrm>
          <a:prstGeom prst="straightConnector1">
            <a:avLst/>
          </a:prstGeom>
          <a:noFill/>
          <a:ln cap="flat" cmpd="sng" w="9525">
            <a:solidFill>
              <a:srgbClr val="0944A1"/>
            </a:solidFill>
            <a:prstDash val="dot"/>
            <a:round/>
            <a:headEnd len="sm" w="sm" type="none"/>
            <a:tailEnd len="sm" w="sm" type="none"/>
          </a:ln>
        </p:spPr>
      </p:cxnSp>
      <p:cxnSp>
        <p:nvCxnSpPr>
          <p:cNvPr id="233" name="Google Shape;233;p28"/>
          <p:cNvCxnSpPr/>
          <p:nvPr/>
        </p:nvCxnSpPr>
        <p:spPr>
          <a:xfrm rot="10800000">
            <a:off x="2019100" y="2507000"/>
            <a:ext cx="0" cy="1848300"/>
          </a:xfrm>
          <a:prstGeom prst="straightConnector1">
            <a:avLst/>
          </a:prstGeom>
          <a:noFill/>
          <a:ln cap="flat" cmpd="sng" w="9525">
            <a:solidFill>
              <a:srgbClr val="0944A1"/>
            </a:solidFill>
            <a:prstDash val="dot"/>
            <a:round/>
            <a:headEnd len="sm" w="sm" type="none"/>
            <a:tailEnd len="sm" w="sm" type="none"/>
          </a:ln>
        </p:spPr>
      </p:cxnSp>
      <p:sp>
        <p:nvSpPr>
          <p:cNvPr id="234" name="Google Shape;234;p28"/>
          <p:cNvSpPr/>
          <p:nvPr/>
        </p:nvSpPr>
        <p:spPr>
          <a:xfrm>
            <a:off x="479725" y="2743093"/>
            <a:ext cx="3065400" cy="2073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700">
                <a:solidFill>
                  <a:srgbClr val="FFFFFF"/>
                </a:solidFill>
                <a:latin typeface="Montserrat"/>
                <a:ea typeface="Montserrat"/>
                <a:cs typeface="Montserrat"/>
                <a:sym typeface="Montserrat"/>
              </a:rPr>
              <a:t>Lorem ipsum</a:t>
            </a:r>
            <a:endParaRPr sz="700">
              <a:solidFill>
                <a:srgbClr val="FFFFFF"/>
              </a:solidFill>
              <a:latin typeface="Montserrat"/>
              <a:ea typeface="Montserrat"/>
              <a:cs typeface="Montserrat"/>
              <a:sym typeface="Montserrat"/>
            </a:endParaRPr>
          </a:p>
        </p:txBody>
      </p:sp>
      <p:sp>
        <p:nvSpPr>
          <p:cNvPr id="235" name="Google Shape;235;p28"/>
          <p:cNvSpPr/>
          <p:nvPr/>
        </p:nvSpPr>
        <p:spPr>
          <a:xfrm>
            <a:off x="1500706" y="3066322"/>
            <a:ext cx="3065400" cy="2073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700">
                <a:solidFill>
                  <a:srgbClr val="FFFFFF"/>
                </a:solidFill>
                <a:latin typeface="Montserrat"/>
                <a:ea typeface="Montserrat"/>
                <a:cs typeface="Montserrat"/>
                <a:sym typeface="Montserrat"/>
              </a:rPr>
              <a:t>Lorem ipsum</a:t>
            </a:r>
            <a:endParaRPr sz="700">
              <a:solidFill>
                <a:srgbClr val="FFFFFF"/>
              </a:solidFill>
              <a:latin typeface="Montserrat"/>
              <a:ea typeface="Montserrat"/>
              <a:cs typeface="Montserrat"/>
              <a:sym typeface="Montserrat"/>
            </a:endParaRPr>
          </a:p>
        </p:txBody>
      </p:sp>
      <p:sp>
        <p:nvSpPr>
          <p:cNvPr id="236" name="Google Shape;236;p28"/>
          <p:cNvSpPr/>
          <p:nvPr/>
        </p:nvSpPr>
        <p:spPr>
          <a:xfrm>
            <a:off x="4573824" y="3712781"/>
            <a:ext cx="4092900" cy="207300"/>
          </a:xfrm>
          <a:prstGeom prst="rect">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700">
                <a:solidFill>
                  <a:srgbClr val="FFFFFF"/>
                </a:solidFill>
                <a:latin typeface="Montserrat"/>
                <a:ea typeface="Montserrat"/>
                <a:cs typeface="Montserrat"/>
                <a:sym typeface="Montserrat"/>
              </a:rPr>
              <a:t>Lorem ipsum</a:t>
            </a:r>
            <a:endParaRPr sz="700">
              <a:solidFill>
                <a:srgbClr val="FFFFFF"/>
              </a:solidFill>
              <a:latin typeface="Montserrat"/>
              <a:ea typeface="Montserrat"/>
              <a:cs typeface="Montserrat"/>
              <a:sym typeface="Montserrat"/>
            </a:endParaRPr>
          </a:p>
        </p:txBody>
      </p:sp>
      <p:sp>
        <p:nvSpPr>
          <p:cNvPr id="237" name="Google Shape;237;p28"/>
          <p:cNvSpPr/>
          <p:nvPr/>
        </p:nvSpPr>
        <p:spPr>
          <a:xfrm>
            <a:off x="6622500" y="4036010"/>
            <a:ext cx="2043900" cy="2073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700">
                <a:solidFill>
                  <a:srgbClr val="FFFFFF"/>
                </a:solidFill>
                <a:latin typeface="Montserrat"/>
                <a:ea typeface="Montserrat"/>
                <a:cs typeface="Montserrat"/>
                <a:sym typeface="Montserrat"/>
              </a:rPr>
              <a:t>Lorem ipsum</a:t>
            </a:r>
            <a:endParaRPr sz="700">
              <a:solidFill>
                <a:srgbClr val="FFFFFF"/>
              </a:solidFill>
              <a:latin typeface="Montserrat"/>
              <a:ea typeface="Montserrat"/>
              <a:cs typeface="Montserrat"/>
              <a:sym typeface="Montserrat"/>
            </a:endParaRPr>
          </a:p>
        </p:txBody>
      </p:sp>
      <p:sp>
        <p:nvSpPr>
          <p:cNvPr id="238" name="Google Shape;238;p28"/>
          <p:cNvSpPr/>
          <p:nvPr/>
        </p:nvSpPr>
        <p:spPr>
          <a:xfrm>
            <a:off x="3552917" y="3389552"/>
            <a:ext cx="3065400" cy="2073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700">
                <a:solidFill>
                  <a:srgbClr val="FFFFFF"/>
                </a:solidFill>
                <a:latin typeface="Montserrat"/>
                <a:ea typeface="Montserrat"/>
                <a:cs typeface="Montserrat"/>
                <a:sym typeface="Montserrat"/>
              </a:rPr>
              <a:t>Lorem ipsum</a:t>
            </a:r>
            <a:endParaRPr sz="700">
              <a:solidFill>
                <a:srgbClr val="FFFFFF"/>
              </a:solidFill>
              <a:latin typeface="Montserrat"/>
              <a:ea typeface="Montserrat"/>
              <a:cs typeface="Montserrat"/>
              <a:sym typeface="Montserrat"/>
            </a:endParaRPr>
          </a:p>
        </p:txBody>
      </p:sp>
      <p:sp>
        <p:nvSpPr>
          <p:cNvPr id="239" name="Google Shape;239;p28"/>
          <p:cNvSpPr txBox="1"/>
          <p:nvPr/>
        </p:nvSpPr>
        <p:spPr>
          <a:xfrm>
            <a:off x="8132763" y="4387221"/>
            <a:ext cx="526800" cy="9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600">
                <a:solidFill>
                  <a:srgbClr val="307BF3"/>
                </a:solidFill>
                <a:latin typeface="Roboto"/>
                <a:ea typeface="Roboto"/>
                <a:cs typeface="Roboto"/>
                <a:sym typeface="Roboto"/>
              </a:rPr>
              <a:t>LOREM</a:t>
            </a:r>
            <a:endParaRPr>
              <a:solidFill>
                <a:srgbClr val="307BF3"/>
              </a:solidFill>
            </a:endParaRPr>
          </a:p>
        </p:txBody>
      </p:sp>
      <p:sp>
        <p:nvSpPr>
          <p:cNvPr id="240" name="Google Shape;240;p28"/>
          <p:cNvSpPr/>
          <p:nvPr/>
        </p:nvSpPr>
        <p:spPr>
          <a:xfrm>
            <a:off x="8130229" y="4403324"/>
            <a:ext cx="66300" cy="57600"/>
          </a:xfrm>
          <a:prstGeom prst="triangle">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p:nvPr/>
        </p:nvSpPr>
        <p:spPr>
          <a:xfrm>
            <a:off x="1707179" y="2809239"/>
            <a:ext cx="66300" cy="576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nvSpPr>
        <p:spPr>
          <a:xfrm>
            <a:off x="2746004" y="2809239"/>
            <a:ext cx="66300" cy="576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txBox="1"/>
          <p:nvPr/>
        </p:nvSpPr>
        <p:spPr>
          <a:xfrm>
            <a:off x="342900" y="542925"/>
            <a:ext cx="715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1D335D"/>
                </a:solidFill>
                <a:latin typeface="Montserrat"/>
                <a:ea typeface="Montserrat"/>
                <a:cs typeface="Montserrat"/>
                <a:sym typeface="Montserrat"/>
              </a:rPr>
              <a:t>Este es un modelo de cronograma, colocar acá el título. </a:t>
            </a:r>
            <a:endParaRPr b="1" sz="1800">
              <a:solidFill>
                <a:srgbClr val="1D335D"/>
              </a:solidFill>
              <a:latin typeface="Montserrat"/>
              <a:ea typeface="Montserrat"/>
              <a:cs typeface="Montserrat"/>
              <a:sym typeface="Montserrat"/>
            </a:endParaRPr>
          </a:p>
          <a:p>
            <a:pPr indent="0" lvl="0" marL="0" rtl="0" algn="l">
              <a:spcBef>
                <a:spcPts val="0"/>
              </a:spcBef>
              <a:spcAft>
                <a:spcPts val="0"/>
              </a:spcAft>
              <a:buNone/>
            </a:pPr>
            <a:r>
              <a:rPr b="1" lang="es" sz="1800">
                <a:solidFill>
                  <a:srgbClr val="BFCC04"/>
                </a:solidFill>
                <a:latin typeface="Montserrat"/>
                <a:ea typeface="Montserrat"/>
                <a:cs typeface="Montserrat"/>
                <a:sym typeface="Montserrat"/>
              </a:rPr>
              <a:t>Si no lo requiere, eliminar la diapositiva.</a:t>
            </a:r>
            <a:endParaRPr b="1" sz="1900">
              <a:solidFill>
                <a:srgbClr val="BFCC04"/>
              </a:solidFill>
              <a:latin typeface="Montserrat"/>
              <a:ea typeface="Montserrat"/>
              <a:cs typeface="Montserrat"/>
              <a:sym typeface="Montserrat"/>
            </a:endParaRPr>
          </a:p>
        </p:txBody>
      </p:sp>
      <p:pic>
        <p:nvPicPr>
          <p:cNvPr id="244" name="Google Shape;244;p28"/>
          <p:cNvPicPr preferRelativeResize="0"/>
          <p:nvPr/>
        </p:nvPicPr>
        <p:blipFill>
          <a:blip r:embed="rId3">
            <a:alphaModFix/>
          </a:blip>
          <a:stretch>
            <a:fillRect/>
          </a:stretch>
        </p:blipFill>
        <p:spPr>
          <a:xfrm>
            <a:off x="7934350" y="0"/>
            <a:ext cx="1216000" cy="683400"/>
          </a:xfrm>
          <a:prstGeom prst="rect">
            <a:avLst/>
          </a:prstGeom>
          <a:noFill/>
          <a:ln>
            <a:noFill/>
          </a:ln>
        </p:spPr>
      </p:pic>
      <p:pic>
        <p:nvPicPr>
          <p:cNvPr id="245" name="Google Shape;245;p28"/>
          <p:cNvPicPr preferRelativeResize="0"/>
          <p:nvPr/>
        </p:nvPicPr>
        <p:blipFill>
          <a:blip r:embed="rId4">
            <a:alphaModFix/>
          </a:blip>
          <a:stretch>
            <a:fillRect/>
          </a:stretch>
        </p:blipFill>
        <p:spPr>
          <a:xfrm>
            <a:off x="187450" y="171576"/>
            <a:ext cx="963098" cy="335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335D"/>
        </a:solidFill>
      </p:bgPr>
    </p:bg>
    <p:spTree>
      <p:nvGrpSpPr>
        <p:cNvPr id="249" name="Shape 249"/>
        <p:cNvGrpSpPr/>
        <p:nvPr/>
      </p:nvGrpSpPr>
      <p:grpSpPr>
        <a:xfrm>
          <a:off x="0" y="0"/>
          <a:ext cx="0" cy="0"/>
          <a:chOff x="0" y="0"/>
          <a:chExt cx="0" cy="0"/>
        </a:xfrm>
      </p:grpSpPr>
      <p:pic>
        <p:nvPicPr>
          <p:cNvPr id="250" name="Google Shape;250;p29"/>
          <p:cNvPicPr preferRelativeResize="0"/>
          <p:nvPr/>
        </p:nvPicPr>
        <p:blipFill>
          <a:blip r:embed="rId3">
            <a:alphaModFix/>
          </a:blip>
          <a:stretch>
            <a:fillRect/>
          </a:stretch>
        </p:blipFill>
        <p:spPr>
          <a:xfrm>
            <a:off x="372125" y="2397258"/>
            <a:ext cx="3092900" cy="1738263"/>
          </a:xfrm>
          <a:prstGeom prst="rect">
            <a:avLst/>
          </a:prstGeom>
          <a:noFill/>
          <a:ln>
            <a:noFill/>
          </a:ln>
        </p:spPr>
      </p:pic>
      <p:sp>
        <p:nvSpPr>
          <p:cNvPr id="251" name="Google Shape;251;p29"/>
          <p:cNvSpPr txBox="1"/>
          <p:nvPr/>
        </p:nvSpPr>
        <p:spPr>
          <a:xfrm>
            <a:off x="3591000" y="4534225"/>
            <a:ext cx="196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Montserrat"/>
                <a:ea typeface="Montserrat"/>
                <a:cs typeface="Montserrat"/>
                <a:sym typeface="Montserrat"/>
              </a:rPr>
              <a:t>www.</a:t>
            </a:r>
            <a:r>
              <a:rPr b="1" lang="es">
                <a:solidFill>
                  <a:schemeClr val="lt1"/>
                </a:solidFill>
                <a:latin typeface="Montserrat"/>
                <a:ea typeface="Montserrat"/>
                <a:cs typeface="Montserrat"/>
                <a:sym typeface="Montserrat"/>
              </a:rPr>
              <a:t>upme</a:t>
            </a:r>
            <a:r>
              <a:rPr lang="es">
                <a:solidFill>
                  <a:schemeClr val="lt1"/>
                </a:solidFill>
                <a:latin typeface="Montserrat"/>
                <a:ea typeface="Montserrat"/>
                <a:cs typeface="Montserrat"/>
                <a:sym typeface="Montserrat"/>
              </a:rPr>
              <a:t>.gov.co</a:t>
            </a:r>
            <a:endParaRPr>
              <a:solidFill>
                <a:schemeClr val="lt1"/>
              </a:solidFill>
              <a:latin typeface="Montserrat"/>
              <a:ea typeface="Montserrat"/>
              <a:cs typeface="Montserrat"/>
              <a:sym typeface="Montserrat"/>
            </a:endParaRPr>
          </a:p>
        </p:txBody>
      </p:sp>
      <p:sp>
        <p:nvSpPr>
          <p:cNvPr id="252" name="Google Shape;252;p29"/>
          <p:cNvSpPr txBox="1"/>
          <p:nvPr/>
        </p:nvSpPr>
        <p:spPr>
          <a:xfrm>
            <a:off x="1519200" y="828075"/>
            <a:ext cx="61056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6800">
                <a:solidFill>
                  <a:srgbClr val="BFCC04"/>
                </a:solidFill>
                <a:latin typeface="Montserrat"/>
                <a:ea typeface="Montserrat"/>
                <a:cs typeface="Montserrat"/>
                <a:sym typeface="Montserrat"/>
              </a:rPr>
              <a:t>Gracias!</a:t>
            </a:r>
            <a:endParaRPr b="1" sz="6800">
              <a:solidFill>
                <a:srgbClr val="BFCC04"/>
              </a:solidFill>
              <a:latin typeface="Montserrat"/>
              <a:ea typeface="Montserrat"/>
              <a:cs typeface="Montserrat"/>
              <a:sym typeface="Montserrat"/>
            </a:endParaRPr>
          </a:p>
        </p:txBody>
      </p:sp>
      <p:cxnSp>
        <p:nvCxnSpPr>
          <p:cNvPr id="253" name="Google Shape;253;p29"/>
          <p:cNvCxnSpPr/>
          <p:nvPr/>
        </p:nvCxnSpPr>
        <p:spPr>
          <a:xfrm>
            <a:off x="3465025" y="2723500"/>
            <a:ext cx="0" cy="1100100"/>
          </a:xfrm>
          <a:prstGeom prst="straightConnector1">
            <a:avLst/>
          </a:prstGeom>
          <a:noFill/>
          <a:ln cap="flat" cmpd="sng" w="28575">
            <a:solidFill>
              <a:srgbClr val="BFCC04"/>
            </a:solidFill>
            <a:prstDash val="solid"/>
            <a:round/>
            <a:headEnd len="med" w="med" type="none"/>
            <a:tailEnd len="med" w="med" type="none"/>
          </a:ln>
        </p:spPr>
      </p:cxnSp>
      <p:sp>
        <p:nvSpPr>
          <p:cNvPr id="254" name="Google Shape;254;p29"/>
          <p:cNvSpPr txBox="1"/>
          <p:nvPr/>
        </p:nvSpPr>
        <p:spPr>
          <a:xfrm>
            <a:off x="3852025" y="2805000"/>
            <a:ext cx="407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5" name="Google Shape;255;p29"/>
          <p:cNvSpPr txBox="1"/>
          <p:nvPr/>
        </p:nvSpPr>
        <p:spPr>
          <a:xfrm>
            <a:off x="3709425" y="3348500"/>
            <a:ext cx="4838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100">
                <a:solidFill>
                  <a:schemeClr val="lt1"/>
                </a:solidFill>
                <a:latin typeface="Montserrat"/>
                <a:ea typeface="Montserrat"/>
                <a:cs typeface="Montserrat"/>
                <a:sym typeface="Montserrat"/>
              </a:rPr>
              <a:t>@</a:t>
            </a:r>
            <a:r>
              <a:rPr b="1" lang="es" sz="1100">
                <a:solidFill>
                  <a:schemeClr val="lt1"/>
                </a:solidFill>
                <a:latin typeface="Montserrat"/>
                <a:ea typeface="Montserrat"/>
                <a:cs typeface="Montserrat"/>
                <a:sym typeface="Montserrat"/>
              </a:rPr>
              <a:t>upmecol      @upmeoficial     @upmeoficial     @upmeoficial</a:t>
            </a:r>
            <a:endParaRPr b="1" sz="1100">
              <a:solidFill>
                <a:schemeClr val="lt1"/>
              </a:solidFill>
              <a:latin typeface="Montserrat"/>
              <a:ea typeface="Montserrat"/>
              <a:cs typeface="Montserrat"/>
              <a:sym typeface="Montserrat"/>
            </a:endParaRPr>
          </a:p>
        </p:txBody>
      </p:sp>
      <p:pic>
        <p:nvPicPr>
          <p:cNvPr id="256" name="Google Shape;256;p29"/>
          <p:cNvPicPr preferRelativeResize="0"/>
          <p:nvPr/>
        </p:nvPicPr>
        <p:blipFill>
          <a:blip r:embed="rId4">
            <a:alphaModFix/>
          </a:blip>
          <a:stretch>
            <a:fillRect/>
          </a:stretch>
        </p:blipFill>
        <p:spPr>
          <a:xfrm>
            <a:off x="3928225" y="2867211"/>
            <a:ext cx="527588" cy="511750"/>
          </a:xfrm>
          <a:prstGeom prst="rect">
            <a:avLst/>
          </a:prstGeom>
          <a:noFill/>
          <a:ln>
            <a:noFill/>
          </a:ln>
        </p:spPr>
      </p:pic>
      <p:pic>
        <p:nvPicPr>
          <p:cNvPr id="257" name="Google Shape;257;p29"/>
          <p:cNvPicPr preferRelativeResize="0"/>
          <p:nvPr/>
        </p:nvPicPr>
        <p:blipFill>
          <a:blip r:embed="rId5">
            <a:alphaModFix/>
          </a:blip>
          <a:stretch>
            <a:fillRect/>
          </a:stretch>
        </p:blipFill>
        <p:spPr>
          <a:xfrm>
            <a:off x="5050306" y="2853625"/>
            <a:ext cx="555610" cy="538923"/>
          </a:xfrm>
          <a:prstGeom prst="rect">
            <a:avLst/>
          </a:prstGeom>
          <a:noFill/>
          <a:ln>
            <a:noFill/>
          </a:ln>
        </p:spPr>
      </p:pic>
      <p:pic>
        <p:nvPicPr>
          <p:cNvPr id="258" name="Google Shape;258;p29"/>
          <p:cNvPicPr preferRelativeResize="0"/>
          <p:nvPr/>
        </p:nvPicPr>
        <p:blipFill>
          <a:blip r:embed="rId6">
            <a:alphaModFix/>
          </a:blip>
          <a:stretch>
            <a:fillRect/>
          </a:stretch>
        </p:blipFill>
        <p:spPr>
          <a:xfrm>
            <a:off x="6276603" y="2853633"/>
            <a:ext cx="555603" cy="538915"/>
          </a:xfrm>
          <a:prstGeom prst="rect">
            <a:avLst/>
          </a:prstGeom>
          <a:noFill/>
          <a:ln>
            <a:noFill/>
          </a:ln>
        </p:spPr>
      </p:pic>
      <p:pic>
        <p:nvPicPr>
          <p:cNvPr id="259" name="Google Shape;259;p29"/>
          <p:cNvPicPr preferRelativeResize="0"/>
          <p:nvPr/>
        </p:nvPicPr>
        <p:blipFill>
          <a:blip r:embed="rId7">
            <a:alphaModFix/>
          </a:blip>
          <a:stretch>
            <a:fillRect/>
          </a:stretch>
        </p:blipFill>
        <p:spPr>
          <a:xfrm>
            <a:off x="7419147" y="2878490"/>
            <a:ext cx="555603" cy="5389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0"/>
          <p:cNvPicPr preferRelativeResize="0"/>
          <p:nvPr/>
        </p:nvPicPr>
        <p:blipFill>
          <a:blip r:embed="rId3">
            <a:alphaModFix/>
          </a:blip>
          <a:stretch>
            <a:fillRect/>
          </a:stretch>
        </p:blipFill>
        <p:spPr>
          <a:xfrm>
            <a:off x="-91450" y="-583124"/>
            <a:ext cx="9235451" cy="5772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335D"/>
        </a:solidFill>
      </p:bgPr>
    </p:bg>
    <p:spTree>
      <p:nvGrpSpPr>
        <p:cNvPr id="58" name="Shape 58"/>
        <p:cNvGrpSpPr/>
        <p:nvPr/>
      </p:nvGrpSpPr>
      <p:grpSpPr>
        <a:xfrm>
          <a:off x="0" y="0"/>
          <a:ext cx="0" cy="0"/>
          <a:chOff x="0" y="0"/>
          <a:chExt cx="0" cy="0"/>
        </a:xfrm>
      </p:grpSpPr>
      <p:sp>
        <p:nvSpPr>
          <p:cNvPr id="59" name="Google Shape;59;p14"/>
          <p:cNvSpPr txBox="1"/>
          <p:nvPr/>
        </p:nvSpPr>
        <p:spPr>
          <a:xfrm>
            <a:off x="674250" y="4495725"/>
            <a:ext cx="7863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solidFill>
                  <a:schemeClr val="lt1"/>
                </a:solidFill>
                <a:latin typeface="Montserrat"/>
                <a:ea typeface="Montserrat"/>
                <a:cs typeface="Montserrat"/>
                <a:sym typeface="Montserrat"/>
              </a:rPr>
              <a:t>Unidad de Planeación </a:t>
            </a:r>
            <a:r>
              <a:rPr b="1" lang="es">
                <a:solidFill>
                  <a:srgbClr val="BFCC04"/>
                </a:solidFill>
                <a:latin typeface="Montserrat"/>
                <a:ea typeface="Montserrat"/>
                <a:cs typeface="Montserrat"/>
                <a:sym typeface="Montserrat"/>
              </a:rPr>
              <a:t>Minero Energética</a:t>
            </a:r>
            <a:endParaRPr b="1">
              <a:solidFill>
                <a:srgbClr val="BFCC04"/>
              </a:solidFill>
              <a:latin typeface="Montserrat"/>
              <a:ea typeface="Montserrat"/>
              <a:cs typeface="Montserrat"/>
              <a:sym typeface="Montserrat"/>
            </a:endParaRPr>
          </a:p>
        </p:txBody>
      </p:sp>
      <p:pic>
        <p:nvPicPr>
          <p:cNvPr id="60" name="Google Shape;60;p14"/>
          <p:cNvPicPr preferRelativeResize="0"/>
          <p:nvPr/>
        </p:nvPicPr>
        <p:blipFill>
          <a:blip r:embed="rId3">
            <a:alphaModFix/>
          </a:blip>
          <a:stretch>
            <a:fillRect/>
          </a:stretch>
        </p:blipFill>
        <p:spPr>
          <a:xfrm>
            <a:off x="843500" y="476275"/>
            <a:ext cx="7457009" cy="4190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CC04"/>
        </a:solidFill>
      </p:bgPr>
    </p:bg>
    <p:spTree>
      <p:nvGrpSpPr>
        <p:cNvPr id="64" name="Shape 64"/>
        <p:cNvGrpSpPr/>
        <p:nvPr/>
      </p:nvGrpSpPr>
      <p:grpSpPr>
        <a:xfrm>
          <a:off x="0" y="0"/>
          <a:ext cx="0" cy="0"/>
          <a:chOff x="0" y="0"/>
          <a:chExt cx="0" cy="0"/>
        </a:xfrm>
      </p:grpSpPr>
      <p:sp>
        <p:nvSpPr>
          <p:cNvPr id="65" name="Google Shape;65;p15"/>
          <p:cNvSpPr/>
          <p:nvPr/>
        </p:nvSpPr>
        <p:spPr>
          <a:xfrm>
            <a:off x="-8150" y="4075"/>
            <a:ext cx="4787100" cy="5143500"/>
          </a:xfrm>
          <a:prstGeom prst="rect">
            <a:avLst/>
          </a:prstGeom>
          <a:solidFill>
            <a:srgbClr val="1D33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D335D"/>
              </a:solidFill>
            </a:endParaRPr>
          </a:p>
        </p:txBody>
      </p:sp>
      <p:sp>
        <p:nvSpPr>
          <p:cNvPr id="66" name="Google Shape;66;p15"/>
          <p:cNvSpPr txBox="1"/>
          <p:nvPr/>
        </p:nvSpPr>
        <p:spPr>
          <a:xfrm>
            <a:off x="287025" y="1894500"/>
            <a:ext cx="46647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3800">
                <a:solidFill>
                  <a:schemeClr val="lt1"/>
                </a:solidFill>
                <a:latin typeface="Montserrat"/>
                <a:ea typeface="Montserrat"/>
                <a:cs typeface="Montserrat"/>
                <a:sym typeface="Montserrat"/>
              </a:rPr>
              <a:t>TÍTULO DE LA </a:t>
            </a:r>
            <a:r>
              <a:rPr b="1" lang="es" sz="3800">
                <a:solidFill>
                  <a:srgbClr val="BFCC04"/>
                </a:solidFill>
                <a:latin typeface="Montserrat"/>
                <a:ea typeface="Montserrat"/>
                <a:cs typeface="Montserrat"/>
                <a:sym typeface="Montserrat"/>
              </a:rPr>
              <a:t>PRESENTACIÓN</a:t>
            </a:r>
            <a:endParaRPr b="1" sz="4200">
              <a:solidFill>
                <a:srgbClr val="BFCC04"/>
              </a:solidFill>
              <a:latin typeface="Montserrat"/>
              <a:ea typeface="Montserrat"/>
              <a:cs typeface="Montserrat"/>
              <a:sym typeface="Montserrat"/>
            </a:endParaRPr>
          </a:p>
        </p:txBody>
      </p:sp>
      <p:sp>
        <p:nvSpPr>
          <p:cNvPr id="67" name="Google Shape;67;p15"/>
          <p:cNvSpPr txBox="1"/>
          <p:nvPr/>
        </p:nvSpPr>
        <p:spPr>
          <a:xfrm>
            <a:off x="5176075" y="1111488"/>
            <a:ext cx="3674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500">
                <a:solidFill>
                  <a:srgbClr val="1D335D"/>
                </a:solidFill>
                <a:latin typeface="Montserrat"/>
                <a:ea typeface="Montserrat"/>
                <a:cs typeface="Montserrat"/>
                <a:sym typeface="Montserrat"/>
              </a:rPr>
              <a:t>Pequeño párrafo introductorio de </a:t>
            </a:r>
            <a:endParaRPr sz="1500">
              <a:solidFill>
                <a:srgbClr val="1D335D"/>
              </a:solidFill>
              <a:latin typeface="Montserrat"/>
              <a:ea typeface="Montserrat"/>
              <a:cs typeface="Montserrat"/>
              <a:sym typeface="Montserrat"/>
            </a:endParaRPr>
          </a:p>
          <a:p>
            <a:pPr indent="0" lvl="0" marL="0" rtl="0" algn="l">
              <a:spcBef>
                <a:spcPts val="0"/>
              </a:spcBef>
              <a:spcAft>
                <a:spcPts val="0"/>
              </a:spcAft>
              <a:buNone/>
            </a:pPr>
            <a:r>
              <a:rPr lang="es" sz="1500">
                <a:solidFill>
                  <a:srgbClr val="1D335D"/>
                </a:solidFill>
                <a:latin typeface="Montserrat"/>
                <a:ea typeface="Montserrat"/>
                <a:cs typeface="Montserrat"/>
                <a:sym typeface="Montserrat"/>
              </a:rPr>
              <a:t>la presentación donde se ponga en contexto a la audiencia. Para todas las </a:t>
            </a:r>
            <a:r>
              <a:rPr lang="es" sz="1500">
                <a:solidFill>
                  <a:srgbClr val="1D335D"/>
                </a:solidFill>
                <a:latin typeface="Montserrat"/>
                <a:ea typeface="Montserrat"/>
                <a:cs typeface="Montserrat"/>
                <a:sym typeface="Montserrat"/>
              </a:rPr>
              <a:t>diapositivas</a:t>
            </a:r>
            <a:r>
              <a:rPr lang="es" sz="1500">
                <a:solidFill>
                  <a:srgbClr val="1D335D"/>
                </a:solidFill>
                <a:latin typeface="Montserrat"/>
                <a:ea typeface="Montserrat"/>
                <a:cs typeface="Montserrat"/>
                <a:sym typeface="Montserrat"/>
              </a:rPr>
              <a:t> por favor: </a:t>
            </a:r>
            <a:r>
              <a:rPr b="1" lang="es" sz="1500">
                <a:solidFill>
                  <a:srgbClr val="1D335D"/>
                </a:solidFill>
                <a:latin typeface="Montserrat"/>
                <a:ea typeface="Montserrat"/>
                <a:cs typeface="Montserrat"/>
                <a:sym typeface="Montserrat"/>
              </a:rPr>
              <a:t>No</a:t>
            </a:r>
            <a:r>
              <a:rPr lang="es" sz="1500">
                <a:solidFill>
                  <a:srgbClr val="1D335D"/>
                </a:solidFill>
                <a:latin typeface="Montserrat"/>
                <a:ea typeface="Montserrat"/>
                <a:cs typeface="Montserrat"/>
                <a:sym typeface="Montserrat"/>
              </a:rPr>
              <a:t> alterar el tamaño de la letra, </a:t>
            </a:r>
            <a:r>
              <a:rPr b="1" lang="es" sz="1500">
                <a:solidFill>
                  <a:srgbClr val="1D335D"/>
                </a:solidFill>
                <a:latin typeface="Montserrat"/>
                <a:ea typeface="Montserrat"/>
                <a:cs typeface="Montserrat"/>
                <a:sym typeface="Montserrat"/>
              </a:rPr>
              <a:t>N</a:t>
            </a:r>
            <a:r>
              <a:rPr b="1" lang="es" sz="1500">
                <a:solidFill>
                  <a:srgbClr val="1D335D"/>
                </a:solidFill>
                <a:latin typeface="Montserrat"/>
                <a:ea typeface="Montserrat"/>
                <a:cs typeface="Montserrat"/>
                <a:sym typeface="Montserrat"/>
              </a:rPr>
              <a:t>o</a:t>
            </a:r>
            <a:r>
              <a:rPr lang="es" sz="1500">
                <a:solidFill>
                  <a:srgbClr val="1D335D"/>
                </a:solidFill>
                <a:latin typeface="Montserrat"/>
                <a:ea typeface="Montserrat"/>
                <a:cs typeface="Montserrat"/>
                <a:sym typeface="Montserrat"/>
              </a:rPr>
              <a:t> cambiar la fuente tipográfica. </a:t>
            </a:r>
            <a:r>
              <a:rPr b="1" lang="es" sz="1500">
                <a:solidFill>
                  <a:srgbClr val="1D335D"/>
                </a:solidFill>
                <a:latin typeface="Montserrat"/>
                <a:ea typeface="Montserrat"/>
                <a:cs typeface="Montserrat"/>
                <a:sym typeface="Montserrat"/>
              </a:rPr>
              <a:t>No</a:t>
            </a:r>
            <a:r>
              <a:rPr lang="es" sz="1500">
                <a:solidFill>
                  <a:srgbClr val="1D335D"/>
                </a:solidFill>
                <a:latin typeface="Montserrat"/>
                <a:ea typeface="Montserrat"/>
                <a:cs typeface="Montserrat"/>
                <a:sym typeface="Montserrat"/>
              </a:rPr>
              <a:t> modificar los colores de las plantillas. </a:t>
            </a:r>
            <a:r>
              <a:rPr b="1" lang="es" sz="1500">
                <a:solidFill>
                  <a:srgbClr val="1D335D"/>
                </a:solidFill>
                <a:latin typeface="Montserrat"/>
                <a:ea typeface="Montserrat"/>
                <a:cs typeface="Montserrat"/>
                <a:sym typeface="Montserrat"/>
              </a:rPr>
              <a:t>No</a:t>
            </a:r>
            <a:r>
              <a:rPr lang="es" sz="1500">
                <a:solidFill>
                  <a:srgbClr val="1D335D"/>
                </a:solidFill>
                <a:latin typeface="Montserrat"/>
                <a:ea typeface="Montserrat"/>
                <a:cs typeface="Montserrat"/>
                <a:sym typeface="Montserrat"/>
              </a:rPr>
              <a:t> redimensionar los logos.</a:t>
            </a:r>
            <a:endParaRPr sz="1500">
              <a:solidFill>
                <a:srgbClr val="1D335D"/>
              </a:solidFill>
              <a:latin typeface="Montserrat"/>
              <a:ea typeface="Montserrat"/>
              <a:cs typeface="Montserrat"/>
              <a:sym typeface="Montserrat"/>
            </a:endParaRPr>
          </a:p>
        </p:txBody>
      </p:sp>
      <p:sp>
        <p:nvSpPr>
          <p:cNvPr id="68" name="Google Shape;68;p15"/>
          <p:cNvSpPr txBox="1"/>
          <p:nvPr/>
        </p:nvSpPr>
        <p:spPr>
          <a:xfrm>
            <a:off x="5176075" y="3154813"/>
            <a:ext cx="3218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500">
                <a:solidFill>
                  <a:srgbClr val="1D335D"/>
                </a:solidFill>
                <a:latin typeface="Montserrat"/>
                <a:ea typeface="Montserrat"/>
                <a:cs typeface="Montserrat"/>
                <a:sym typeface="Montserrat"/>
              </a:rPr>
              <a:t>En esta caja de texto puede destacar alguna frase, si no es el caso, </a:t>
            </a:r>
            <a:r>
              <a:rPr b="1" lang="es" sz="1500">
                <a:solidFill>
                  <a:schemeClr val="lt1"/>
                </a:solidFill>
                <a:latin typeface="Montserrat"/>
                <a:ea typeface="Montserrat"/>
                <a:cs typeface="Montserrat"/>
                <a:sym typeface="Montserrat"/>
              </a:rPr>
              <a:t>por favor borrarla.</a:t>
            </a:r>
            <a:endParaRPr b="1" sz="1500">
              <a:solidFill>
                <a:schemeClr val="lt1"/>
              </a:solidFill>
              <a:latin typeface="Montserrat"/>
              <a:ea typeface="Montserrat"/>
              <a:cs typeface="Montserrat"/>
              <a:sym typeface="Montserrat"/>
            </a:endParaRPr>
          </a:p>
        </p:txBody>
      </p:sp>
      <p:pic>
        <p:nvPicPr>
          <p:cNvPr id="69" name="Google Shape;69;p15"/>
          <p:cNvPicPr preferRelativeResize="0"/>
          <p:nvPr/>
        </p:nvPicPr>
        <p:blipFill>
          <a:blip r:embed="rId3">
            <a:alphaModFix/>
          </a:blip>
          <a:stretch>
            <a:fillRect/>
          </a:stretch>
        </p:blipFill>
        <p:spPr>
          <a:xfrm>
            <a:off x="0" y="4373070"/>
            <a:ext cx="1366851" cy="76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p:nvPr/>
        </p:nvSpPr>
        <p:spPr>
          <a:xfrm>
            <a:off x="12225" y="4075"/>
            <a:ext cx="3789000" cy="5143500"/>
          </a:xfrm>
          <a:prstGeom prst="rect">
            <a:avLst/>
          </a:prstGeom>
          <a:solidFill>
            <a:srgbClr val="1D33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txBox="1"/>
          <p:nvPr/>
        </p:nvSpPr>
        <p:spPr>
          <a:xfrm>
            <a:off x="429250" y="2265175"/>
            <a:ext cx="2729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solidFill>
                  <a:srgbClr val="BFCC04"/>
                </a:solidFill>
                <a:latin typeface="Montserrat"/>
                <a:ea typeface="Montserrat"/>
                <a:cs typeface="Montserrat"/>
                <a:sym typeface="Montserrat"/>
              </a:rPr>
              <a:t>AGENDA</a:t>
            </a:r>
            <a:endParaRPr b="1" sz="2800">
              <a:solidFill>
                <a:srgbClr val="BFCC04"/>
              </a:solidFill>
              <a:latin typeface="Montserrat"/>
              <a:ea typeface="Montserrat"/>
              <a:cs typeface="Montserrat"/>
              <a:sym typeface="Montserrat"/>
            </a:endParaRPr>
          </a:p>
        </p:txBody>
      </p:sp>
      <p:sp>
        <p:nvSpPr>
          <p:cNvPr id="76" name="Google Shape;76;p16"/>
          <p:cNvSpPr txBox="1"/>
          <p:nvPr/>
        </p:nvSpPr>
        <p:spPr>
          <a:xfrm>
            <a:off x="4096450" y="1329025"/>
            <a:ext cx="4664700" cy="2493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1D335D"/>
              </a:buClr>
              <a:buSzPts val="1500"/>
              <a:buFont typeface="Montserrat"/>
              <a:buAutoNum type="arabicPeriod"/>
            </a:pPr>
            <a:r>
              <a:rPr b="1" lang="es" sz="1500">
                <a:solidFill>
                  <a:srgbClr val="1D335D"/>
                </a:solidFill>
                <a:latin typeface="Montserrat"/>
                <a:ea typeface="Montserrat"/>
                <a:cs typeface="Montserrat"/>
                <a:sym typeface="Montserrat"/>
              </a:rPr>
              <a:t>Primer</a:t>
            </a:r>
            <a:r>
              <a:rPr lang="es" sz="1500">
                <a:solidFill>
                  <a:srgbClr val="1D335D"/>
                </a:solidFill>
                <a:latin typeface="Montserrat"/>
                <a:ea typeface="Montserrat"/>
                <a:cs typeface="Montserrat"/>
                <a:sym typeface="Montserrat"/>
              </a:rPr>
              <a:t> punto (Resaltar en negrilla lo más relevante del punto.)</a:t>
            </a:r>
            <a:endParaRPr sz="1500">
              <a:solidFill>
                <a:srgbClr val="1D335D"/>
              </a:solidFill>
              <a:latin typeface="Montserrat"/>
              <a:ea typeface="Montserrat"/>
              <a:cs typeface="Montserrat"/>
              <a:sym typeface="Montserrat"/>
            </a:endParaRPr>
          </a:p>
          <a:p>
            <a:pPr indent="0" lvl="0" marL="457200" rtl="0" algn="l">
              <a:spcBef>
                <a:spcPts val="0"/>
              </a:spcBef>
              <a:spcAft>
                <a:spcPts val="0"/>
              </a:spcAft>
              <a:buNone/>
            </a:pPr>
            <a:r>
              <a:t/>
            </a:r>
            <a:endParaRPr sz="1500">
              <a:solidFill>
                <a:srgbClr val="1D335D"/>
              </a:solidFill>
              <a:latin typeface="Montserrat"/>
              <a:ea typeface="Montserrat"/>
              <a:cs typeface="Montserrat"/>
              <a:sym typeface="Montserrat"/>
            </a:endParaRPr>
          </a:p>
          <a:p>
            <a:pPr indent="-323850" lvl="0" marL="457200" rtl="0" algn="l">
              <a:spcBef>
                <a:spcPts val="0"/>
              </a:spcBef>
              <a:spcAft>
                <a:spcPts val="0"/>
              </a:spcAft>
              <a:buClr>
                <a:srgbClr val="1D335D"/>
              </a:buClr>
              <a:buSzPts val="1500"/>
              <a:buFont typeface="Montserrat"/>
              <a:buAutoNum type="arabicPeriod"/>
            </a:pPr>
            <a:r>
              <a:rPr b="1" lang="es" sz="1500">
                <a:solidFill>
                  <a:srgbClr val="1D335D"/>
                </a:solidFill>
                <a:latin typeface="Montserrat"/>
                <a:ea typeface="Montserrat"/>
                <a:cs typeface="Montserrat"/>
                <a:sym typeface="Montserrat"/>
              </a:rPr>
              <a:t>Segundo</a:t>
            </a:r>
            <a:r>
              <a:rPr lang="es" sz="1500">
                <a:solidFill>
                  <a:srgbClr val="1D335D"/>
                </a:solidFill>
                <a:latin typeface="Montserrat"/>
                <a:ea typeface="Montserrat"/>
                <a:cs typeface="Montserrat"/>
                <a:sym typeface="Montserrat"/>
              </a:rPr>
              <a:t> punto</a:t>
            </a:r>
            <a:endParaRPr sz="1500">
              <a:solidFill>
                <a:srgbClr val="1D335D"/>
              </a:solidFill>
              <a:latin typeface="Montserrat"/>
              <a:ea typeface="Montserrat"/>
              <a:cs typeface="Montserrat"/>
              <a:sym typeface="Montserrat"/>
            </a:endParaRPr>
          </a:p>
          <a:p>
            <a:pPr indent="0" lvl="0" marL="457200" rtl="0" algn="l">
              <a:spcBef>
                <a:spcPts val="0"/>
              </a:spcBef>
              <a:spcAft>
                <a:spcPts val="0"/>
              </a:spcAft>
              <a:buNone/>
            </a:pPr>
            <a:r>
              <a:t/>
            </a:r>
            <a:endParaRPr sz="1500">
              <a:solidFill>
                <a:srgbClr val="1D335D"/>
              </a:solidFill>
              <a:latin typeface="Montserrat"/>
              <a:ea typeface="Montserrat"/>
              <a:cs typeface="Montserrat"/>
              <a:sym typeface="Montserrat"/>
            </a:endParaRPr>
          </a:p>
          <a:p>
            <a:pPr indent="-323850" lvl="0" marL="457200" rtl="0" algn="l">
              <a:spcBef>
                <a:spcPts val="0"/>
              </a:spcBef>
              <a:spcAft>
                <a:spcPts val="0"/>
              </a:spcAft>
              <a:buClr>
                <a:srgbClr val="1D335D"/>
              </a:buClr>
              <a:buSzPts val="1500"/>
              <a:buFont typeface="Montserrat"/>
              <a:buAutoNum type="arabicPeriod"/>
            </a:pPr>
            <a:r>
              <a:rPr b="1" lang="es" sz="1500">
                <a:solidFill>
                  <a:srgbClr val="1D335D"/>
                </a:solidFill>
                <a:latin typeface="Montserrat"/>
                <a:ea typeface="Montserrat"/>
                <a:cs typeface="Montserrat"/>
                <a:sym typeface="Montserrat"/>
              </a:rPr>
              <a:t>Tercer</a:t>
            </a:r>
            <a:r>
              <a:rPr lang="es" sz="1500">
                <a:solidFill>
                  <a:srgbClr val="1D335D"/>
                </a:solidFill>
                <a:latin typeface="Montserrat"/>
                <a:ea typeface="Montserrat"/>
                <a:cs typeface="Montserrat"/>
                <a:sym typeface="Montserrat"/>
              </a:rPr>
              <a:t> punto</a:t>
            </a:r>
            <a:endParaRPr sz="1500">
              <a:solidFill>
                <a:srgbClr val="1D335D"/>
              </a:solidFill>
              <a:latin typeface="Montserrat"/>
              <a:ea typeface="Montserrat"/>
              <a:cs typeface="Montserrat"/>
              <a:sym typeface="Montserrat"/>
            </a:endParaRPr>
          </a:p>
          <a:p>
            <a:pPr indent="0" lvl="0" marL="457200" rtl="0" algn="l">
              <a:spcBef>
                <a:spcPts val="0"/>
              </a:spcBef>
              <a:spcAft>
                <a:spcPts val="0"/>
              </a:spcAft>
              <a:buNone/>
            </a:pPr>
            <a:r>
              <a:t/>
            </a:r>
            <a:endParaRPr sz="1500">
              <a:solidFill>
                <a:srgbClr val="1D335D"/>
              </a:solidFill>
              <a:latin typeface="Montserrat"/>
              <a:ea typeface="Montserrat"/>
              <a:cs typeface="Montserrat"/>
              <a:sym typeface="Montserrat"/>
            </a:endParaRPr>
          </a:p>
          <a:p>
            <a:pPr indent="-323850" lvl="0" marL="457200" rtl="0" algn="l">
              <a:spcBef>
                <a:spcPts val="0"/>
              </a:spcBef>
              <a:spcAft>
                <a:spcPts val="0"/>
              </a:spcAft>
              <a:buClr>
                <a:srgbClr val="1D335D"/>
              </a:buClr>
              <a:buSzPts val="1500"/>
              <a:buFont typeface="Montserrat"/>
              <a:buAutoNum type="arabicPeriod"/>
            </a:pPr>
            <a:r>
              <a:rPr b="1" lang="es" sz="1500">
                <a:solidFill>
                  <a:srgbClr val="1D335D"/>
                </a:solidFill>
                <a:latin typeface="Montserrat"/>
                <a:ea typeface="Montserrat"/>
                <a:cs typeface="Montserrat"/>
                <a:sym typeface="Montserrat"/>
              </a:rPr>
              <a:t>Cuarto</a:t>
            </a:r>
            <a:r>
              <a:rPr lang="es" sz="1500">
                <a:solidFill>
                  <a:srgbClr val="1D335D"/>
                </a:solidFill>
                <a:latin typeface="Montserrat"/>
                <a:ea typeface="Montserrat"/>
                <a:cs typeface="Montserrat"/>
                <a:sym typeface="Montserrat"/>
              </a:rPr>
              <a:t> punto</a:t>
            </a:r>
            <a:endParaRPr sz="1500">
              <a:solidFill>
                <a:srgbClr val="1D335D"/>
              </a:solidFill>
              <a:latin typeface="Montserrat"/>
              <a:ea typeface="Montserrat"/>
              <a:cs typeface="Montserrat"/>
              <a:sym typeface="Montserrat"/>
            </a:endParaRPr>
          </a:p>
          <a:p>
            <a:pPr indent="0" lvl="0" marL="457200" rtl="0" algn="l">
              <a:spcBef>
                <a:spcPts val="0"/>
              </a:spcBef>
              <a:spcAft>
                <a:spcPts val="0"/>
              </a:spcAft>
              <a:buNone/>
            </a:pPr>
            <a:r>
              <a:t/>
            </a:r>
            <a:endParaRPr sz="1500">
              <a:solidFill>
                <a:srgbClr val="1D335D"/>
              </a:solidFill>
              <a:latin typeface="Montserrat"/>
              <a:ea typeface="Montserrat"/>
              <a:cs typeface="Montserrat"/>
              <a:sym typeface="Montserrat"/>
            </a:endParaRPr>
          </a:p>
          <a:p>
            <a:pPr indent="-323850" lvl="0" marL="457200" rtl="0" algn="l">
              <a:spcBef>
                <a:spcPts val="0"/>
              </a:spcBef>
              <a:spcAft>
                <a:spcPts val="0"/>
              </a:spcAft>
              <a:buClr>
                <a:srgbClr val="1D335D"/>
              </a:buClr>
              <a:buSzPts val="1500"/>
              <a:buFont typeface="Montserrat"/>
              <a:buAutoNum type="arabicPeriod"/>
            </a:pPr>
            <a:r>
              <a:rPr b="1" lang="es" sz="1500">
                <a:solidFill>
                  <a:srgbClr val="1D335D"/>
                </a:solidFill>
                <a:latin typeface="Montserrat"/>
                <a:ea typeface="Montserrat"/>
                <a:cs typeface="Montserrat"/>
                <a:sym typeface="Montserrat"/>
              </a:rPr>
              <a:t>Agregar</a:t>
            </a:r>
            <a:r>
              <a:rPr lang="es" sz="1500">
                <a:solidFill>
                  <a:srgbClr val="1D335D"/>
                </a:solidFill>
                <a:latin typeface="Montserrat"/>
                <a:ea typeface="Montserrat"/>
                <a:cs typeface="Montserrat"/>
                <a:sym typeface="Montserrat"/>
              </a:rPr>
              <a:t> los necesarios</a:t>
            </a:r>
            <a:endParaRPr sz="1500">
              <a:solidFill>
                <a:srgbClr val="1D335D"/>
              </a:solidFill>
              <a:latin typeface="Montserrat"/>
              <a:ea typeface="Montserrat"/>
              <a:cs typeface="Montserrat"/>
              <a:sym typeface="Montserrat"/>
            </a:endParaRPr>
          </a:p>
        </p:txBody>
      </p:sp>
      <p:pic>
        <p:nvPicPr>
          <p:cNvPr id="77" name="Google Shape;77;p16"/>
          <p:cNvPicPr preferRelativeResize="0"/>
          <p:nvPr/>
        </p:nvPicPr>
        <p:blipFill>
          <a:blip r:embed="rId3">
            <a:alphaModFix/>
          </a:blip>
          <a:stretch>
            <a:fillRect/>
          </a:stretch>
        </p:blipFill>
        <p:spPr>
          <a:xfrm>
            <a:off x="0" y="4373070"/>
            <a:ext cx="1366851" cy="76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nvSpPr>
        <p:spPr>
          <a:xfrm>
            <a:off x="602975" y="1740600"/>
            <a:ext cx="7180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1D335D"/>
                </a:solidFill>
                <a:latin typeface="Montserrat"/>
                <a:ea typeface="Montserrat"/>
                <a:cs typeface="Montserrat"/>
                <a:sym typeface="Montserrat"/>
              </a:rPr>
              <a:t>Subtítulo</a:t>
            </a:r>
            <a:r>
              <a:rPr b="1" lang="es" sz="4800">
                <a:latin typeface="Montserrat"/>
                <a:ea typeface="Montserrat"/>
                <a:cs typeface="Montserrat"/>
                <a:sym typeface="Montserrat"/>
              </a:rPr>
              <a:t> </a:t>
            </a:r>
            <a:r>
              <a:rPr b="1" lang="es" sz="4800">
                <a:solidFill>
                  <a:srgbClr val="BFCC04"/>
                </a:solidFill>
                <a:latin typeface="Montserrat"/>
                <a:ea typeface="Montserrat"/>
                <a:cs typeface="Montserrat"/>
                <a:sym typeface="Montserrat"/>
              </a:rPr>
              <a:t>Primer punto de la Agenda.</a:t>
            </a:r>
            <a:endParaRPr b="1" sz="4800">
              <a:solidFill>
                <a:srgbClr val="BFCC04"/>
              </a:solidFill>
              <a:latin typeface="Montserrat"/>
              <a:ea typeface="Montserrat"/>
              <a:cs typeface="Montserrat"/>
              <a:sym typeface="Montserrat"/>
            </a:endParaRPr>
          </a:p>
        </p:txBody>
      </p:sp>
      <p:pic>
        <p:nvPicPr>
          <p:cNvPr id="83" name="Google Shape;83;p17"/>
          <p:cNvPicPr preferRelativeResize="0"/>
          <p:nvPr/>
        </p:nvPicPr>
        <p:blipFill>
          <a:blip r:embed="rId3">
            <a:alphaModFix/>
          </a:blip>
          <a:stretch>
            <a:fillRect/>
          </a:stretch>
        </p:blipFill>
        <p:spPr>
          <a:xfrm>
            <a:off x="7934350" y="0"/>
            <a:ext cx="1216000" cy="683400"/>
          </a:xfrm>
          <a:prstGeom prst="rect">
            <a:avLst/>
          </a:prstGeom>
          <a:noFill/>
          <a:ln>
            <a:noFill/>
          </a:ln>
        </p:spPr>
      </p:pic>
      <p:pic>
        <p:nvPicPr>
          <p:cNvPr id="84" name="Google Shape;84;p17"/>
          <p:cNvPicPr preferRelativeResize="0"/>
          <p:nvPr/>
        </p:nvPicPr>
        <p:blipFill>
          <a:blip r:embed="rId4">
            <a:alphaModFix/>
          </a:blip>
          <a:stretch>
            <a:fillRect/>
          </a:stretch>
        </p:blipFill>
        <p:spPr>
          <a:xfrm>
            <a:off x="8448675" y="4903150"/>
            <a:ext cx="695325" cy="238125"/>
          </a:xfrm>
          <a:prstGeom prst="rect">
            <a:avLst/>
          </a:prstGeom>
          <a:noFill/>
          <a:ln>
            <a:noFill/>
          </a:ln>
        </p:spPr>
      </p:pic>
      <p:pic>
        <p:nvPicPr>
          <p:cNvPr id="85" name="Google Shape;85;p17"/>
          <p:cNvPicPr preferRelativeResize="0"/>
          <p:nvPr/>
        </p:nvPicPr>
        <p:blipFill>
          <a:blip r:embed="rId5">
            <a:alphaModFix/>
          </a:blip>
          <a:stretch>
            <a:fillRect/>
          </a:stretch>
        </p:blipFill>
        <p:spPr>
          <a:xfrm>
            <a:off x="187450" y="171576"/>
            <a:ext cx="963098" cy="335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nvSpPr>
        <p:spPr>
          <a:xfrm>
            <a:off x="450150" y="1352100"/>
            <a:ext cx="4227000" cy="3201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a:solidFill>
                  <a:srgbClr val="1D335D"/>
                </a:solidFill>
                <a:latin typeface="Montserrat"/>
                <a:ea typeface="Montserrat"/>
                <a:cs typeface="Montserrat"/>
                <a:sym typeface="Montserrat"/>
              </a:rPr>
              <a:t>Caja de texto libre. </a:t>
            </a:r>
            <a:r>
              <a:rPr b="1" lang="es">
                <a:solidFill>
                  <a:srgbClr val="1D335D"/>
                </a:solidFill>
                <a:latin typeface="Montserrat"/>
                <a:ea typeface="Montserrat"/>
                <a:cs typeface="Montserrat"/>
                <a:sym typeface="Montserrat"/>
              </a:rPr>
              <a:t>No</a:t>
            </a:r>
            <a:r>
              <a:rPr lang="es">
                <a:solidFill>
                  <a:srgbClr val="1D335D"/>
                </a:solidFill>
                <a:latin typeface="Montserrat"/>
                <a:ea typeface="Montserrat"/>
                <a:cs typeface="Montserrat"/>
                <a:sym typeface="Montserrat"/>
              </a:rPr>
              <a:t> </a:t>
            </a:r>
            <a:r>
              <a:rPr lang="es">
                <a:solidFill>
                  <a:srgbClr val="1D335D"/>
                </a:solidFill>
                <a:latin typeface="Montserrat"/>
                <a:ea typeface="Montserrat"/>
                <a:cs typeface="Montserrat"/>
                <a:sym typeface="Montserrat"/>
              </a:rPr>
              <a:t>inserte</a:t>
            </a:r>
            <a:r>
              <a:rPr lang="es">
                <a:solidFill>
                  <a:srgbClr val="1D335D"/>
                </a:solidFill>
                <a:latin typeface="Montserrat"/>
                <a:ea typeface="Montserrat"/>
                <a:cs typeface="Montserrat"/>
                <a:sym typeface="Montserrat"/>
              </a:rPr>
              <a:t> más cajas de texto, si es necesario, </a:t>
            </a:r>
            <a:r>
              <a:rPr lang="es">
                <a:solidFill>
                  <a:srgbClr val="1D335D"/>
                </a:solidFill>
                <a:latin typeface="Montserrat"/>
                <a:ea typeface="Montserrat"/>
                <a:cs typeface="Montserrat"/>
                <a:sym typeface="Montserrat"/>
              </a:rPr>
              <a:t>duplicar</a:t>
            </a:r>
            <a:r>
              <a:rPr lang="es">
                <a:solidFill>
                  <a:srgbClr val="1D335D"/>
                </a:solidFill>
                <a:latin typeface="Montserrat"/>
                <a:ea typeface="Montserrat"/>
                <a:cs typeface="Montserrat"/>
                <a:sym typeface="Montserrat"/>
              </a:rPr>
              <a:t> la diapositiva para agregar más texto. </a:t>
            </a:r>
            <a:r>
              <a:rPr b="1" lang="es">
                <a:solidFill>
                  <a:srgbClr val="1D335D"/>
                </a:solidFill>
                <a:latin typeface="Montserrat"/>
                <a:ea typeface="Montserrat"/>
                <a:cs typeface="Montserrat"/>
                <a:sym typeface="Montserrat"/>
              </a:rPr>
              <a:t>Muestra de texto</a:t>
            </a:r>
            <a:r>
              <a:rPr lang="es">
                <a:solidFill>
                  <a:srgbClr val="1D335D"/>
                </a:solidFill>
                <a:latin typeface="Montserrat"/>
                <a:ea typeface="Montserrat"/>
                <a:cs typeface="Montserrat"/>
                <a:sym typeface="Montserrat"/>
              </a:rPr>
              <a:t>: </a:t>
            </a:r>
            <a:r>
              <a:rPr lang="es">
                <a:solidFill>
                  <a:srgbClr val="1D335D"/>
                </a:solidFill>
                <a:highlight>
                  <a:srgbClr val="FFFFFF"/>
                </a:highlight>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r>
              <a:rPr lang="es">
                <a:solidFill>
                  <a:srgbClr val="1D335D"/>
                </a:solidFill>
                <a:highlight>
                  <a:srgbClr val="FFFFFF"/>
                </a:highlight>
                <a:latin typeface="Montserrat"/>
                <a:ea typeface="Montserrat"/>
                <a:cs typeface="Montserrat"/>
                <a:sym typeface="Montserrat"/>
              </a:rPr>
              <a:t>Excepteur sint occaecat cupidatat non proident, sunt in culpa qui officia deserunt mollit anim id est laborum</a:t>
            </a:r>
            <a:endParaRPr>
              <a:solidFill>
                <a:srgbClr val="1D335D"/>
              </a:solidFill>
              <a:latin typeface="Montserrat"/>
              <a:ea typeface="Montserrat"/>
              <a:cs typeface="Montserrat"/>
              <a:sym typeface="Montserrat"/>
            </a:endParaRPr>
          </a:p>
        </p:txBody>
      </p:sp>
      <p:sp>
        <p:nvSpPr>
          <p:cNvPr id="91" name="Google Shape;91;p18"/>
          <p:cNvSpPr txBox="1"/>
          <p:nvPr/>
        </p:nvSpPr>
        <p:spPr>
          <a:xfrm>
            <a:off x="389450" y="599850"/>
            <a:ext cx="7180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300">
                <a:solidFill>
                  <a:srgbClr val="1D335D"/>
                </a:solidFill>
                <a:latin typeface="Montserrat"/>
                <a:ea typeface="Montserrat"/>
                <a:cs typeface="Montserrat"/>
                <a:sym typeface="Montserrat"/>
              </a:rPr>
              <a:t>Subtítulo</a:t>
            </a:r>
            <a:r>
              <a:rPr b="1" lang="es" sz="2300">
                <a:latin typeface="Montserrat"/>
                <a:ea typeface="Montserrat"/>
                <a:cs typeface="Montserrat"/>
                <a:sym typeface="Montserrat"/>
              </a:rPr>
              <a:t> </a:t>
            </a:r>
            <a:r>
              <a:rPr b="1" lang="es" sz="2300">
                <a:solidFill>
                  <a:srgbClr val="BFCC04"/>
                </a:solidFill>
                <a:latin typeface="Montserrat"/>
                <a:ea typeface="Montserrat"/>
                <a:cs typeface="Montserrat"/>
                <a:sym typeface="Montserrat"/>
              </a:rPr>
              <a:t>Primer punto de la Agenda.</a:t>
            </a:r>
            <a:endParaRPr b="1" sz="2300">
              <a:solidFill>
                <a:srgbClr val="BFCC04"/>
              </a:solidFill>
              <a:latin typeface="Montserrat"/>
              <a:ea typeface="Montserrat"/>
              <a:cs typeface="Montserrat"/>
              <a:sym typeface="Montserrat"/>
            </a:endParaRPr>
          </a:p>
        </p:txBody>
      </p:sp>
      <p:pic>
        <p:nvPicPr>
          <p:cNvPr id="92" name="Google Shape;92;p18"/>
          <p:cNvPicPr preferRelativeResize="0"/>
          <p:nvPr/>
        </p:nvPicPr>
        <p:blipFill>
          <a:blip r:embed="rId3">
            <a:alphaModFix/>
          </a:blip>
          <a:stretch>
            <a:fillRect/>
          </a:stretch>
        </p:blipFill>
        <p:spPr>
          <a:xfrm>
            <a:off x="4849925" y="1474375"/>
            <a:ext cx="4162053" cy="2778089"/>
          </a:xfrm>
          <a:prstGeom prst="rect">
            <a:avLst/>
          </a:prstGeom>
          <a:noFill/>
          <a:ln>
            <a:noFill/>
          </a:ln>
        </p:spPr>
      </p:pic>
      <p:sp>
        <p:nvSpPr>
          <p:cNvPr id="93" name="Google Shape;93;p18"/>
          <p:cNvSpPr txBox="1"/>
          <p:nvPr/>
        </p:nvSpPr>
        <p:spPr>
          <a:xfrm>
            <a:off x="4768675" y="4312400"/>
            <a:ext cx="4162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Espacio para imagen o gráfica. Poner referencia si es el caso.</a:t>
            </a:r>
            <a:endParaRPr sz="900"/>
          </a:p>
        </p:txBody>
      </p:sp>
      <p:pic>
        <p:nvPicPr>
          <p:cNvPr id="94" name="Google Shape;94;p18"/>
          <p:cNvPicPr preferRelativeResize="0"/>
          <p:nvPr/>
        </p:nvPicPr>
        <p:blipFill>
          <a:blip r:embed="rId4">
            <a:alphaModFix/>
          </a:blip>
          <a:stretch>
            <a:fillRect/>
          </a:stretch>
        </p:blipFill>
        <p:spPr>
          <a:xfrm>
            <a:off x="7934350" y="0"/>
            <a:ext cx="1216000" cy="683400"/>
          </a:xfrm>
          <a:prstGeom prst="rect">
            <a:avLst/>
          </a:prstGeom>
          <a:noFill/>
          <a:ln>
            <a:noFill/>
          </a:ln>
        </p:spPr>
      </p:pic>
      <p:pic>
        <p:nvPicPr>
          <p:cNvPr id="95" name="Google Shape;95;p18"/>
          <p:cNvPicPr preferRelativeResize="0"/>
          <p:nvPr/>
        </p:nvPicPr>
        <p:blipFill>
          <a:blip r:embed="rId5">
            <a:alphaModFix/>
          </a:blip>
          <a:stretch>
            <a:fillRect/>
          </a:stretch>
        </p:blipFill>
        <p:spPr>
          <a:xfrm>
            <a:off x="187450" y="171576"/>
            <a:ext cx="963098" cy="335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title="Chart"/>
          <p:cNvPicPr preferRelativeResize="0"/>
          <p:nvPr/>
        </p:nvPicPr>
        <p:blipFill>
          <a:blip r:embed="rId3">
            <a:alphaModFix/>
          </a:blip>
          <a:stretch>
            <a:fillRect/>
          </a:stretch>
        </p:blipFill>
        <p:spPr>
          <a:xfrm>
            <a:off x="808825" y="506875"/>
            <a:ext cx="7409199" cy="4581349"/>
          </a:xfrm>
          <a:prstGeom prst="rect">
            <a:avLst/>
          </a:prstGeom>
          <a:noFill/>
          <a:ln>
            <a:noFill/>
          </a:ln>
        </p:spPr>
      </p:pic>
      <p:sp>
        <p:nvSpPr>
          <p:cNvPr id="101" name="Google Shape;101;p19"/>
          <p:cNvSpPr txBox="1"/>
          <p:nvPr/>
        </p:nvSpPr>
        <p:spPr>
          <a:xfrm>
            <a:off x="1367400" y="4640550"/>
            <a:ext cx="6409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700">
                <a:solidFill>
                  <a:srgbClr val="BFCC04"/>
                </a:solidFill>
                <a:latin typeface="Montserrat"/>
                <a:ea typeface="Montserrat"/>
                <a:cs typeface="Montserrat"/>
                <a:sym typeface="Montserrat"/>
              </a:rPr>
              <a:t>*</a:t>
            </a:r>
            <a:r>
              <a:rPr lang="es" sz="900">
                <a:latin typeface="Montserrat"/>
                <a:ea typeface="Montserrat"/>
                <a:cs typeface="Montserrat"/>
                <a:sym typeface="Montserrat"/>
              </a:rPr>
              <a:t>Introducir referencias si es el caso.</a:t>
            </a:r>
            <a:endParaRPr sz="900">
              <a:latin typeface="Montserrat"/>
              <a:ea typeface="Montserrat"/>
              <a:cs typeface="Montserrat"/>
              <a:sym typeface="Montserrat"/>
            </a:endParaRPr>
          </a:p>
        </p:txBody>
      </p:sp>
      <p:pic>
        <p:nvPicPr>
          <p:cNvPr id="102" name="Google Shape;102;p19"/>
          <p:cNvPicPr preferRelativeResize="0"/>
          <p:nvPr/>
        </p:nvPicPr>
        <p:blipFill>
          <a:blip r:embed="rId4">
            <a:alphaModFix/>
          </a:blip>
          <a:stretch>
            <a:fillRect/>
          </a:stretch>
        </p:blipFill>
        <p:spPr>
          <a:xfrm>
            <a:off x="7934350" y="0"/>
            <a:ext cx="1216000" cy="683400"/>
          </a:xfrm>
          <a:prstGeom prst="rect">
            <a:avLst/>
          </a:prstGeom>
          <a:noFill/>
          <a:ln>
            <a:noFill/>
          </a:ln>
        </p:spPr>
      </p:pic>
      <p:pic>
        <p:nvPicPr>
          <p:cNvPr id="103" name="Google Shape;103;p19"/>
          <p:cNvPicPr preferRelativeResize="0"/>
          <p:nvPr/>
        </p:nvPicPr>
        <p:blipFill>
          <a:blip r:embed="rId5">
            <a:alphaModFix/>
          </a:blip>
          <a:stretch>
            <a:fillRect/>
          </a:stretch>
        </p:blipFill>
        <p:spPr>
          <a:xfrm>
            <a:off x="187450" y="171576"/>
            <a:ext cx="963098" cy="335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nvSpPr>
        <p:spPr>
          <a:xfrm>
            <a:off x="602975" y="1740600"/>
            <a:ext cx="7180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1D335D"/>
                </a:solidFill>
                <a:latin typeface="Montserrat"/>
                <a:ea typeface="Montserrat"/>
                <a:cs typeface="Montserrat"/>
                <a:sym typeface="Montserrat"/>
              </a:rPr>
              <a:t>Subtítulo</a:t>
            </a:r>
            <a:r>
              <a:rPr b="1" lang="es" sz="4800">
                <a:latin typeface="Montserrat"/>
                <a:ea typeface="Montserrat"/>
                <a:cs typeface="Montserrat"/>
                <a:sym typeface="Montserrat"/>
              </a:rPr>
              <a:t> </a:t>
            </a:r>
            <a:r>
              <a:rPr b="1" lang="es" sz="4800">
                <a:solidFill>
                  <a:srgbClr val="BFCC04"/>
                </a:solidFill>
                <a:latin typeface="Montserrat"/>
                <a:ea typeface="Montserrat"/>
                <a:cs typeface="Montserrat"/>
                <a:sym typeface="Montserrat"/>
              </a:rPr>
              <a:t>Segundo </a:t>
            </a:r>
            <a:r>
              <a:rPr b="1" lang="es" sz="4800">
                <a:solidFill>
                  <a:srgbClr val="BFCC04"/>
                </a:solidFill>
                <a:latin typeface="Montserrat"/>
                <a:ea typeface="Montserrat"/>
                <a:cs typeface="Montserrat"/>
                <a:sym typeface="Montserrat"/>
              </a:rPr>
              <a:t>punto de la Agenda.</a:t>
            </a:r>
            <a:endParaRPr b="1" sz="4800">
              <a:solidFill>
                <a:srgbClr val="BFCC04"/>
              </a:solidFill>
              <a:latin typeface="Montserrat"/>
              <a:ea typeface="Montserrat"/>
              <a:cs typeface="Montserrat"/>
              <a:sym typeface="Montserrat"/>
            </a:endParaRPr>
          </a:p>
        </p:txBody>
      </p:sp>
      <p:pic>
        <p:nvPicPr>
          <p:cNvPr id="109" name="Google Shape;109;p20"/>
          <p:cNvPicPr preferRelativeResize="0"/>
          <p:nvPr/>
        </p:nvPicPr>
        <p:blipFill>
          <a:blip r:embed="rId3">
            <a:alphaModFix/>
          </a:blip>
          <a:stretch>
            <a:fillRect/>
          </a:stretch>
        </p:blipFill>
        <p:spPr>
          <a:xfrm>
            <a:off x="7934350" y="0"/>
            <a:ext cx="1216000" cy="683400"/>
          </a:xfrm>
          <a:prstGeom prst="rect">
            <a:avLst/>
          </a:prstGeom>
          <a:noFill/>
          <a:ln>
            <a:noFill/>
          </a:ln>
        </p:spPr>
      </p:pic>
      <p:pic>
        <p:nvPicPr>
          <p:cNvPr id="110" name="Google Shape;110;p20"/>
          <p:cNvPicPr preferRelativeResize="0"/>
          <p:nvPr/>
        </p:nvPicPr>
        <p:blipFill>
          <a:blip r:embed="rId4">
            <a:alphaModFix/>
          </a:blip>
          <a:stretch>
            <a:fillRect/>
          </a:stretch>
        </p:blipFill>
        <p:spPr>
          <a:xfrm>
            <a:off x="187450" y="171576"/>
            <a:ext cx="963098" cy="335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nvSpPr>
        <p:spPr>
          <a:xfrm>
            <a:off x="450150" y="1352100"/>
            <a:ext cx="4227000" cy="3201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a:solidFill>
                  <a:srgbClr val="1D335D"/>
                </a:solidFill>
                <a:latin typeface="Montserrat"/>
                <a:ea typeface="Montserrat"/>
                <a:cs typeface="Montserrat"/>
                <a:sym typeface="Montserrat"/>
              </a:rPr>
              <a:t>Caja de texto libre. </a:t>
            </a:r>
            <a:r>
              <a:rPr b="1" lang="es">
                <a:solidFill>
                  <a:srgbClr val="1D335D"/>
                </a:solidFill>
                <a:latin typeface="Montserrat"/>
                <a:ea typeface="Montserrat"/>
                <a:cs typeface="Montserrat"/>
                <a:sym typeface="Montserrat"/>
              </a:rPr>
              <a:t>No</a:t>
            </a:r>
            <a:r>
              <a:rPr lang="es">
                <a:solidFill>
                  <a:srgbClr val="1D335D"/>
                </a:solidFill>
                <a:latin typeface="Montserrat"/>
                <a:ea typeface="Montserrat"/>
                <a:cs typeface="Montserrat"/>
                <a:sym typeface="Montserrat"/>
              </a:rPr>
              <a:t> inserte más cajas de texto, si es necesario, duplicar la diapositiva para agregar más texto. </a:t>
            </a:r>
            <a:r>
              <a:rPr b="1" lang="es">
                <a:solidFill>
                  <a:srgbClr val="1D335D"/>
                </a:solidFill>
                <a:latin typeface="Montserrat"/>
                <a:ea typeface="Montserrat"/>
                <a:cs typeface="Montserrat"/>
                <a:sym typeface="Montserrat"/>
              </a:rPr>
              <a:t>Muestra de texto</a:t>
            </a:r>
            <a:r>
              <a:rPr lang="es">
                <a:solidFill>
                  <a:srgbClr val="1D335D"/>
                </a:solidFill>
                <a:latin typeface="Montserrat"/>
                <a:ea typeface="Montserrat"/>
                <a:cs typeface="Montserrat"/>
                <a:sym typeface="Montserrat"/>
              </a:rPr>
              <a:t>: </a:t>
            </a:r>
            <a:r>
              <a:rPr lang="es">
                <a:solidFill>
                  <a:srgbClr val="1D335D"/>
                </a:solidFill>
                <a:highlight>
                  <a:srgbClr val="FFFFFF"/>
                </a:highlight>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solidFill>
                <a:srgbClr val="1D335D"/>
              </a:solidFill>
              <a:latin typeface="Montserrat"/>
              <a:ea typeface="Montserrat"/>
              <a:cs typeface="Montserrat"/>
              <a:sym typeface="Montserrat"/>
            </a:endParaRPr>
          </a:p>
        </p:txBody>
      </p:sp>
      <p:sp>
        <p:nvSpPr>
          <p:cNvPr id="116" name="Google Shape;116;p21"/>
          <p:cNvSpPr txBox="1"/>
          <p:nvPr/>
        </p:nvSpPr>
        <p:spPr>
          <a:xfrm>
            <a:off x="389450" y="599850"/>
            <a:ext cx="7180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300">
                <a:solidFill>
                  <a:srgbClr val="1D335D"/>
                </a:solidFill>
                <a:latin typeface="Montserrat"/>
                <a:ea typeface="Montserrat"/>
                <a:cs typeface="Montserrat"/>
                <a:sym typeface="Montserrat"/>
              </a:rPr>
              <a:t>Subtítulo</a:t>
            </a:r>
            <a:r>
              <a:rPr b="1" lang="es" sz="2300">
                <a:latin typeface="Montserrat"/>
                <a:ea typeface="Montserrat"/>
                <a:cs typeface="Montserrat"/>
                <a:sym typeface="Montserrat"/>
              </a:rPr>
              <a:t> </a:t>
            </a:r>
            <a:r>
              <a:rPr b="1" lang="es" sz="2300">
                <a:solidFill>
                  <a:srgbClr val="BFCC04"/>
                </a:solidFill>
                <a:latin typeface="Montserrat"/>
                <a:ea typeface="Montserrat"/>
                <a:cs typeface="Montserrat"/>
                <a:sym typeface="Montserrat"/>
              </a:rPr>
              <a:t>Segundo</a:t>
            </a:r>
            <a:r>
              <a:rPr b="1" lang="es" sz="2300">
                <a:solidFill>
                  <a:srgbClr val="BFCC04"/>
                </a:solidFill>
                <a:latin typeface="Montserrat"/>
                <a:ea typeface="Montserrat"/>
                <a:cs typeface="Montserrat"/>
                <a:sym typeface="Montserrat"/>
              </a:rPr>
              <a:t> punto de la Agenda.</a:t>
            </a:r>
            <a:endParaRPr b="1" sz="2300">
              <a:solidFill>
                <a:srgbClr val="BFCC04"/>
              </a:solidFill>
              <a:latin typeface="Montserrat"/>
              <a:ea typeface="Montserrat"/>
              <a:cs typeface="Montserrat"/>
              <a:sym typeface="Montserrat"/>
            </a:endParaRPr>
          </a:p>
        </p:txBody>
      </p:sp>
      <p:pic>
        <p:nvPicPr>
          <p:cNvPr id="117" name="Google Shape;117;p21"/>
          <p:cNvPicPr preferRelativeResize="0"/>
          <p:nvPr/>
        </p:nvPicPr>
        <p:blipFill>
          <a:blip r:embed="rId3">
            <a:alphaModFix/>
          </a:blip>
          <a:stretch>
            <a:fillRect/>
          </a:stretch>
        </p:blipFill>
        <p:spPr>
          <a:xfrm>
            <a:off x="4849925" y="1474375"/>
            <a:ext cx="4162053" cy="2778089"/>
          </a:xfrm>
          <a:prstGeom prst="rect">
            <a:avLst/>
          </a:prstGeom>
          <a:noFill/>
          <a:ln>
            <a:noFill/>
          </a:ln>
        </p:spPr>
      </p:pic>
      <p:sp>
        <p:nvSpPr>
          <p:cNvPr id="118" name="Google Shape;118;p21"/>
          <p:cNvSpPr txBox="1"/>
          <p:nvPr/>
        </p:nvSpPr>
        <p:spPr>
          <a:xfrm>
            <a:off x="4768675" y="4312400"/>
            <a:ext cx="4162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Espacio para imagen o gráfica. Poner referencia si es el caso.</a:t>
            </a:r>
            <a:endParaRPr sz="900"/>
          </a:p>
        </p:txBody>
      </p:sp>
      <p:pic>
        <p:nvPicPr>
          <p:cNvPr id="119" name="Google Shape;119;p21"/>
          <p:cNvPicPr preferRelativeResize="0"/>
          <p:nvPr/>
        </p:nvPicPr>
        <p:blipFill>
          <a:blip r:embed="rId4">
            <a:alphaModFix/>
          </a:blip>
          <a:stretch>
            <a:fillRect/>
          </a:stretch>
        </p:blipFill>
        <p:spPr>
          <a:xfrm>
            <a:off x="7934350" y="0"/>
            <a:ext cx="1216000" cy="683400"/>
          </a:xfrm>
          <a:prstGeom prst="rect">
            <a:avLst/>
          </a:prstGeom>
          <a:noFill/>
          <a:ln>
            <a:noFill/>
          </a:ln>
        </p:spPr>
      </p:pic>
      <p:pic>
        <p:nvPicPr>
          <p:cNvPr id="120" name="Google Shape;120;p21"/>
          <p:cNvPicPr preferRelativeResize="0"/>
          <p:nvPr/>
        </p:nvPicPr>
        <p:blipFill>
          <a:blip r:embed="rId5">
            <a:alphaModFix/>
          </a:blip>
          <a:stretch>
            <a:fillRect/>
          </a:stretch>
        </p:blipFill>
        <p:spPr>
          <a:xfrm>
            <a:off x="187450" y="171576"/>
            <a:ext cx="963098" cy="335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B3BF6DCE1B5A74AB2601ACAC63D38F7" ma:contentTypeVersion="0" ma:contentTypeDescription="Crear nuevo documento." ma:contentTypeScope="" ma:versionID="585a0c0706d9106e9246cdc56b7b129e">
  <xsd:schema xmlns:xsd="http://www.w3.org/2001/XMLSchema" xmlns:xs="http://www.w3.org/2001/XMLSchema" xmlns:p="http://schemas.microsoft.com/office/2006/metadata/properties" targetNamespace="http://schemas.microsoft.com/office/2006/metadata/properties" ma:root="true" ma:fieldsID="7b4afbcb2487568e4ac3f442618639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3BD235-489E-4712-8F89-D9AC56C700F3}"/>
</file>

<file path=customXml/itemProps2.xml><?xml version="1.0" encoding="utf-8"?>
<ds:datastoreItem xmlns:ds="http://schemas.openxmlformats.org/officeDocument/2006/customXml" ds:itemID="{B5694890-4767-40FD-87BB-8539DABA36B0}"/>
</file>

<file path=customXml/itemProps3.xml><?xml version="1.0" encoding="utf-8"?>
<ds:datastoreItem xmlns:ds="http://schemas.openxmlformats.org/officeDocument/2006/customXml" ds:itemID="{5330C478-05B9-47F5-A5CB-22BA4C59135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0x0101000B3BF6DCE1B5A74AB2601ACAC63D38F7</vt:lpwstr>
  </property>
</Properties>
</file>